
<file path=[Content_Types].xml><?xml version="1.0" encoding="utf-8"?>
<Types xmlns="http://schemas.openxmlformats.org/package/2006/content-types">
  <Default Extension="jpeg" ContentType="image/jpeg"/>
  <Default Extension="mpg" ContentType="video/m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5"/>
  </p:notesMasterIdLst>
  <p:sldIdLst>
    <p:sldId id="349" r:id="rId2"/>
    <p:sldId id="321" r:id="rId3"/>
    <p:sldId id="387" r:id="rId4"/>
    <p:sldId id="323" r:id="rId5"/>
    <p:sldId id="351" r:id="rId6"/>
    <p:sldId id="651" r:id="rId7"/>
    <p:sldId id="350" r:id="rId8"/>
    <p:sldId id="649" r:id="rId9"/>
    <p:sldId id="773" r:id="rId10"/>
    <p:sldId id="774" r:id="rId11"/>
    <p:sldId id="775" r:id="rId12"/>
    <p:sldId id="779" r:id="rId13"/>
    <p:sldId id="780" r:id="rId14"/>
    <p:sldId id="781" r:id="rId15"/>
    <p:sldId id="772" r:id="rId16"/>
    <p:sldId id="358" r:id="rId17"/>
    <p:sldId id="685" r:id="rId18"/>
    <p:sldId id="783" r:id="rId19"/>
    <p:sldId id="782" r:id="rId20"/>
    <p:sldId id="778" r:id="rId21"/>
    <p:sldId id="659" r:id="rId22"/>
    <p:sldId id="356" r:id="rId23"/>
    <p:sldId id="359" r:id="rId24"/>
  </p:sldIdLst>
  <p:sldSz cx="12192000" cy="6858000"/>
  <p:notesSz cx="6858000" cy="9144000"/>
  <p:custDataLst>
    <p:tags r:id="rId2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F964A9E8-5085-4913-B54B-05020CB2BCC0}">
          <p14:sldIdLst>
            <p14:sldId id="349"/>
          </p14:sldIdLst>
        </p14:section>
        <p14:section name="我爱佛山" id="{03A625BB-C91C-4852-93F9-18158CA810A3}">
          <p14:sldIdLst>
            <p14:sldId id="321"/>
            <p14:sldId id="387"/>
            <p14:sldId id="323"/>
            <p14:sldId id="351"/>
            <p14:sldId id="651"/>
            <p14:sldId id="350"/>
            <p14:sldId id="649"/>
            <p14:sldId id="773"/>
            <p14:sldId id="774"/>
            <p14:sldId id="775"/>
            <p14:sldId id="779"/>
            <p14:sldId id="780"/>
            <p14:sldId id="781"/>
            <p14:sldId id="772"/>
            <p14:sldId id="358"/>
            <p14:sldId id="685"/>
            <p14:sldId id="783"/>
            <p14:sldId id="782"/>
            <p14:sldId id="778"/>
            <p14:sldId id="659"/>
            <p14:sldId id="356"/>
            <p14:sldId id="35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28CF0"/>
    <a:srgbClr val="4E67C8"/>
    <a:srgbClr val="84BAF6"/>
    <a:srgbClr val="ADDDEB"/>
    <a:srgbClr val="F6E2E3"/>
    <a:srgbClr val="526372"/>
    <a:srgbClr val="4D5D6B"/>
    <a:srgbClr val="5A6C7D"/>
    <a:srgbClr val="C7E9B4"/>
    <a:srgbClr val="BFD9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中度样式 1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515" autoAdjust="0"/>
    <p:restoredTop sz="95164" autoAdjust="0"/>
  </p:normalViewPr>
  <p:slideViewPr>
    <p:cSldViewPr snapToGrid="0">
      <p:cViewPr varScale="1">
        <p:scale>
          <a:sx n="115" d="100"/>
          <a:sy n="115" d="100"/>
        </p:scale>
        <p:origin x="114" y="2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850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gs" Target="tags/tag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C7C8D6-8378-491C-A88C-F5C0F1DDB3DF}" type="datetimeFigureOut">
              <a:rPr lang="zh-CN" altLang="en-US" smtClean="0"/>
              <a:t>2022/8/29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681912-8CC0-4B9F-BE2A-5B54BD796BF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各位同学大家好，从今天这节课开始，我们就要来学习</a:t>
            </a:r>
            <a:r>
              <a:rPr lang="en-US" altLang="zh-CN" dirty="0"/>
              <a:t>《</a:t>
            </a:r>
            <a:r>
              <a:rPr lang="zh-CN" altLang="en-US" dirty="0"/>
              <a:t>创意电子入门</a:t>
            </a:r>
            <a:r>
              <a:rPr lang="en-US" altLang="zh-CN" dirty="0"/>
              <a:t>》</a:t>
            </a:r>
            <a:r>
              <a:rPr lang="zh-CN" altLang="en-US" dirty="0"/>
              <a:t>课程，在开始学习之前，让我们来做一些一些准备工作吧。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各位同学，大家好，今天我们来学习</a:t>
            </a:r>
            <a:r>
              <a:rPr lang="en-US" altLang="zh-CN" dirty="0"/>
              <a:t>《</a:t>
            </a:r>
            <a:r>
              <a:rPr lang="zh-CN" altLang="en-US" dirty="0"/>
              <a:t>创意电子入门</a:t>
            </a:r>
            <a:r>
              <a:rPr lang="en-US" altLang="zh-CN" dirty="0"/>
              <a:t>》</a:t>
            </a:r>
            <a:r>
              <a:rPr lang="zh-CN" altLang="en-US" dirty="0"/>
              <a:t>的第一课，我爱佛山。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佛山是我们生活的城市，这里不但自然环境优美：鸟语花香、树木繁茂，还是一座历史悠久的文化名城。佛山有宽阔的马路，有奔腾的河流，有热闹的商业街，有安静的图书馆……作为佛山人，我们为佛山感到骄傲，我们热爱这座城市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在我们的生活中，很多地方都可以看到这样的电子屏，他们可以显示文字、可以显示图标。那么在我们使用的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mixgo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开发板上也有这样的一块点阵屏，我们是否可以可以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MixGo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的屏幕上显示一个爱心，向佛山表达我们的热爱呢？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66614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  <a:t>23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  <a:t>2022/8/29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  <a:t>2022/8/29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17252" y="1246"/>
            <a:ext cx="7218152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/>
          <p:cNvSpPr/>
          <p:nvPr userDrawn="1"/>
        </p:nvSpPr>
        <p:spPr>
          <a:xfrm>
            <a:off x="239930" y="279400"/>
            <a:ext cx="11712140" cy="6299200"/>
          </a:xfrm>
          <a:prstGeom prst="roundRect">
            <a:avLst>
              <a:gd name="adj" fmla="val 5005"/>
            </a:avLst>
          </a:prstGeom>
          <a:solidFill>
            <a:schemeClr val="bg1"/>
          </a:solidFill>
          <a:ln>
            <a:noFill/>
          </a:ln>
          <a:effectLst>
            <a:outerShdw blurRad="114300" dist="12700" sx="102000" sy="102000" algn="ctr" rotWithShape="0">
              <a:schemeClr val="tx1">
                <a:lumMod val="65000"/>
                <a:lumOff val="35000"/>
                <a:alpha val="3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 userDrawn="1"/>
        </p:nvSpPr>
        <p:spPr>
          <a:xfrm>
            <a:off x="488014" y="568042"/>
            <a:ext cx="252285" cy="25228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j-ea"/>
              <a:ea typeface="+mj-ea"/>
            </a:endParaRPr>
          </a:p>
        </p:txBody>
      </p:sp>
      <p:sp>
        <p:nvSpPr>
          <p:cNvPr id="13" name="椭圆 12"/>
          <p:cNvSpPr/>
          <p:nvPr userDrawn="1"/>
        </p:nvSpPr>
        <p:spPr>
          <a:xfrm>
            <a:off x="11451702" y="568042"/>
            <a:ext cx="252285" cy="25228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 userDrawn="1"/>
        </p:nvSpPr>
        <p:spPr>
          <a:xfrm>
            <a:off x="488014" y="6129050"/>
            <a:ext cx="252285" cy="25228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 userDrawn="1"/>
        </p:nvSpPr>
        <p:spPr>
          <a:xfrm>
            <a:off x="11451702" y="6129050"/>
            <a:ext cx="252285" cy="25228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Rectangle 3"/>
          <p:cNvSpPr>
            <a:spLocks noChangeArrowheads="1"/>
          </p:cNvSpPr>
          <p:nvPr userDrawn="1"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 userDrawn="1">
            <p:ph type="title"/>
          </p:nvPr>
        </p:nvSpPr>
        <p:spPr>
          <a:xfrm>
            <a:off x="838200" y="472560"/>
            <a:ext cx="5109091" cy="480131"/>
          </a:xfrm>
          <a:noFill/>
        </p:spPr>
        <p:txBody>
          <a:bodyPr vert="horz" wrap="square" lIns="0" tIns="45720" rIns="0" bIns="45720" rtlCol="0" anchor="ctr">
            <a:spAutoFit/>
          </a:bodyPr>
          <a:lstStyle>
            <a:lvl1pPr>
              <a:def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+mn-cs"/>
              </a:defRPr>
            </a:lvl1pPr>
          </a:lstStyle>
          <a:p>
            <a:pPr marL="0" lvl="0"/>
            <a:r>
              <a:rPr lang="zh-CN" altLang="en-US" dirty="0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  <a:t>2022/8/29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17252" y="1246"/>
            <a:ext cx="7218152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/>
          <p:cNvSpPr/>
          <p:nvPr userDrawn="1"/>
        </p:nvSpPr>
        <p:spPr>
          <a:xfrm>
            <a:off x="239930" y="279400"/>
            <a:ext cx="11712140" cy="6299200"/>
          </a:xfrm>
          <a:prstGeom prst="roundRect">
            <a:avLst>
              <a:gd name="adj" fmla="val 5005"/>
            </a:avLst>
          </a:prstGeom>
          <a:solidFill>
            <a:schemeClr val="bg1"/>
          </a:solidFill>
          <a:ln>
            <a:noFill/>
          </a:ln>
          <a:effectLst>
            <a:outerShdw blurRad="114300" dist="12700" sx="102000" sy="102000" algn="ctr" rotWithShape="0">
              <a:schemeClr val="tx1">
                <a:lumMod val="65000"/>
                <a:lumOff val="35000"/>
                <a:alpha val="3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 userDrawn="1"/>
        </p:nvSpPr>
        <p:spPr>
          <a:xfrm>
            <a:off x="488014" y="568042"/>
            <a:ext cx="252285" cy="25228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j-ea"/>
              <a:ea typeface="+mj-ea"/>
            </a:endParaRPr>
          </a:p>
        </p:txBody>
      </p:sp>
      <p:sp>
        <p:nvSpPr>
          <p:cNvPr id="13" name="椭圆 12"/>
          <p:cNvSpPr/>
          <p:nvPr userDrawn="1"/>
        </p:nvSpPr>
        <p:spPr>
          <a:xfrm>
            <a:off x="11451702" y="568042"/>
            <a:ext cx="252285" cy="25228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 userDrawn="1"/>
        </p:nvSpPr>
        <p:spPr>
          <a:xfrm>
            <a:off x="488014" y="6129050"/>
            <a:ext cx="252285" cy="25228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 userDrawn="1"/>
        </p:nvSpPr>
        <p:spPr>
          <a:xfrm>
            <a:off x="11451702" y="6129050"/>
            <a:ext cx="252285" cy="25228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Rectangle 3"/>
          <p:cNvSpPr>
            <a:spLocks noChangeArrowheads="1"/>
          </p:cNvSpPr>
          <p:nvPr userDrawn="1"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  <a:t>2022/8/29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17252" y="1246"/>
            <a:ext cx="7218152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/>
          <p:cNvSpPr/>
          <p:nvPr userDrawn="1"/>
        </p:nvSpPr>
        <p:spPr>
          <a:xfrm>
            <a:off x="-17252" y="323850"/>
            <a:ext cx="12209252" cy="62103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>
            <a:outerShdw blurRad="330200" dist="12700" sx="101000" sy="101000" algn="ctr" rotWithShape="0">
              <a:schemeClr val="accent1">
                <a:lumMod val="20000"/>
                <a:lumOff val="80000"/>
                <a:alpha val="3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Rectangle 3"/>
          <p:cNvSpPr>
            <a:spLocks noChangeArrowheads="1"/>
          </p:cNvSpPr>
          <p:nvPr userDrawn="1"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左右两栏加注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  <a:t>2022/8/29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17252" y="1246"/>
            <a:ext cx="7218152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/>
          <p:cNvSpPr/>
          <p:nvPr userDrawn="1"/>
        </p:nvSpPr>
        <p:spPr>
          <a:xfrm>
            <a:off x="715735" y="628650"/>
            <a:ext cx="10760529" cy="5600700"/>
          </a:xfrm>
          <a:prstGeom prst="roundRect">
            <a:avLst>
              <a:gd name="adj" fmla="val 5005"/>
            </a:avLst>
          </a:prstGeom>
          <a:solidFill>
            <a:schemeClr val="bg1"/>
          </a:solidFill>
          <a:ln>
            <a:noFill/>
          </a:ln>
          <a:effectLst>
            <a:outerShdw blurRad="114300" dist="12700" sx="102000" sy="102000" algn="ctr" rotWithShape="0">
              <a:schemeClr val="tx1">
                <a:lumMod val="65000"/>
                <a:lumOff val="35000"/>
                <a:alpha val="3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 userDrawn="1"/>
        </p:nvSpPr>
        <p:spPr>
          <a:xfrm>
            <a:off x="943662" y="5792990"/>
            <a:ext cx="231787" cy="231787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 userDrawn="1"/>
        </p:nvSpPr>
        <p:spPr>
          <a:xfrm>
            <a:off x="11016551" y="5792990"/>
            <a:ext cx="231787" cy="23178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Rectangle 3"/>
          <p:cNvSpPr>
            <a:spLocks noChangeArrowheads="1"/>
          </p:cNvSpPr>
          <p:nvPr userDrawn="1"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7" name="文本占位符 26"/>
          <p:cNvSpPr>
            <a:spLocks noGrp="1"/>
          </p:cNvSpPr>
          <p:nvPr>
            <p:ph type="body" sz="quarter" idx="13" hasCustomPrompt="1"/>
          </p:nvPr>
        </p:nvSpPr>
        <p:spPr>
          <a:xfrm>
            <a:off x="1288603" y="5130905"/>
            <a:ext cx="4629849" cy="547842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2400" spc="-1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单击此处编辑母版文本</a:t>
            </a:r>
          </a:p>
        </p:txBody>
      </p:sp>
      <p:sp>
        <p:nvSpPr>
          <p:cNvPr id="18" name="文本占位符 26"/>
          <p:cNvSpPr>
            <a:spLocks noGrp="1"/>
          </p:cNvSpPr>
          <p:nvPr>
            <p:ph type="body" sz="quarter" idx="16" hasCustomPrompt="1"/>
          </p:nvPr>
        </p:nvSpPr>
        <p:spPr>
          <a:xfrm>
            <a:off x="6207125" y="5130905"/>
            <a:ext cx="4629849" cy="547842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2400" spc="-1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单击此处编辑母版文本</a:t>
            </a:r>
          </a:p>
        </p:txBody>
      </p:sp>
      <p:sp>
        <p:nvSpPr>
          <p:cNvPr id="33" name="椭圆 32"/>
          <p:cNvSpPr/>
          <p:nvPr userDrawn="1"/>
        </p:nvSpPr>
        <p:spPr>
          <a:xfrm>
            <a:off x="943662" y="963849"/>
            <a:ext cx="231787" cy="231787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 userDrawn="1"/>
        </p:nvSpPr>
        <p:spPr>
          <a:xfrm>
            <a:off x="11016551" y="963849"/>
            <a:ext cx="231787" cy="23178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标题 1"/>
          <p:cNvSpPr>
            <a:spLocks noGrp="1"/>
          </p:cNvSpPr>
          <p:nvPr>
            <p:ph type="title"/>
          </p:nvPr>
        </p:nvSpPr>
        <p:spPr>
          <a:xfrm>
            <a:off x="1254887" y="805821"/>
            <a:ext cx="5109091" cy="547842"/>
          </a:xfrm>
          <a:noFill/>
        </p:spPr>
        <p:txBody>
          <a:bodyPr vert="horz" wrap="square" rtlCol="0">
            <a:spAutoFit/>
          </a:bodyPr>
          <a:lstStyle>
            <a:lvl1pPr>
              <a:def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字魂27号-布丁体" panose="00000500000000000000" pitchFamily="2" charset="-122"/>
                <a:ea typeface="字魂27号-布丁体" panose="00000500000000000000" pitchFamily="2" charset="-122"/>
                <a:cs typeface="+mn-cs"/>
              </a:defRPr>
            </a:lvl1pPr>
          </a:lstStyle>
          <a:p>
            <a:pPr marL="0" lvl="0"/>
            <a:r>
              <a:rPr lang="zh-CN" altLang="en-US" dirty="0"/>
              <a:t>单击此处编辑母版标题样式</a:t>
            </a:r>
          </a:p>
        </p:txBody>
      </p:sp>
      <p:sp>
        <p:nvSpPr>
          <p:cNvPr id="36" name="内容占位符 7"/>
          <p:cNvSpPr>
            <a:spLocks noGrp="1"/>
          </p:cNvSpPr>
          <p:nvPr>
            <p:ph sz="quarter" idx="14"/>
          </p:nvPr>
        </p:nvSpPr>
        <p:spPr>
          <a:xfrm>
            <a:off x="5964238" y="1691143"/>
            <a:ext cx="5053012" cy="3271837"/>
          </a:xfrm>
        </p:spPr>
        <p:txBody>
          <a:bodyPr/>
          <a:lstStyle>
            <a:lvl1pPr marL="0" indent="0" algn="just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37" name="内容占位符 7"/>
          <p:cNvSpPr>
            <a:spLocks noGrp="1"/>
          </p:cNvSpPr>
          <p:nvPr>
            <p:ph sz="quarter" idx="15"/>
          </p:nvPr>
        </p:nvSpPr>
        <p:spPr>
          <a:xfrm>
            <a:off x="1288602" y="1685869"/>
            <a:ext cx="4602609" cy="3271837"/>
          </a:xfrm>
        </p:spPr>
        <p:txBody>
          <a:bodyPr/>
          <a:lstStyle>
            <a:lvl1pPr marL="0" indent="0" algn="just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-副标题-正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  <a:t>2022/8/29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17252" y="1246"/>
            <a:ext cx="7218152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/>
          <p:cNvSpPr/>
          <p:nvPr userDrawn="1"/>
        </p:nvSpPr>
        <p:spPr>
          <a:xfrm>
            <a:off x="715735" y="628650"/>
            <a:ext cx="10760529" cy="5600700"/>
          </a:xfrm>
          <a:prstGeom prst="roundRect">
            <a:avLst>
              <a:gd name="adj" fmla="val 5005"/>
            </a:avLst>
          </a:prstGeom>
          <a:solidFill>
            <a:schemeClr val="bg1"/>
          </a:solidFill>
          <a:ln>
            <a:noFill/>
          </a:ln>
          <a:effectLst>
            <a:outerShdw blurRad="114300" dist="12700" sx="102000" sy="102000" algn="ctr" rotWithShape="0">
              <a:schemeClr val="tx1">
                <a:lumMod val="65000"/>
                <a:lumOff val="35000"/>
                <a:alpha val="3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 userDrawn="1"/>
        </p:nvSpPr>
        <p:spPr>
          <a:xfrm>
            <a:off x="943662" y="5792990"/>
            <a:ext cx="231787" cy="231787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 userDrawn="1"/>
        </p:nvSpPr>
        <p:spPr>
          <a:xfrm>
            <a:off x="11016551" y="5792990"/>
            <a:ext cx="231787" cy="23178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Rectangle 3"/>
          <p:cNvSpPr>
            <a:spLocks noChangeArrowheads="1"/>
          </p:cNvSpPr>
          <p:nvPr userDrawn="1"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19" name="文本占位符 18"/>
          <p:cNvSpPr>
            <a:spLocks noGrp="1"/>
          </p:cNvSpPr>
          <p:nvPr>
            <p:ph type="body" sz="quarter" idx="15" hasCustomPrompt="1"/>
          </p:nvPr>
        </p:nvSpPr>
        <p:spPr>
          <a:xfrm>
            <a:off x="1288603" y="1603880"/>
            <a:ext cx="4591717" cy="490904"/>
          </a:xfr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marL="228600" indent="-457200">
              <a:buSzPct val="90000"/>
              <a:buFont typeface="Wingdings 2" panose="05020102010507070707" pitchFamily="18" charset="2"/>
              <a:buChar char=""/>
              <a:defRPr lang="zh-CN" altLang="en-US" sz="2800" smtClean="0">
                <a:solidFill>
                  <a:schemeClr val="accent1"/>
                </a:solidFill>
                <a:latin typeface="字魂27号-布丁体" panose="00000500000000000000" pitchFamily="2" charset="-122"/>
                <a:ea typeface="字魂27号-布丁体" panose="00000500000000000000" pitchFamily="2" charset="-122"/>
              </a:defRPr>
            </a:lvl1pPr>
            <a:lvl2pPr>
              <a:defRPr lang="zh-CN" altLang="en-US" sz="2800" smtClean="0"/>
            </a:lvl2pPr>
            <a:lvl3pPr>
              <a:defRPr lang="zh-CN" altLang="en-US" sz="2800" smtClean="0"/>
            </a:lvl3pPr>
            <a:lvl4pPr>
              <a:defRPr lang="zh-CN" altLang="en-US" sz="2800" smtClean="0"/>
            </a:lvl4pPr>
            <a:lvl5pPr>
              <a:defRPr lang="zh-CN" altLang="en-US" sz="2800"/>
            </a:lvl5pPr>
          </a:lstStyle>
          <a:p>
            <a:pPr marL="0" lvl="0">
              <a:spcBef>
                <a:spcPct val="0"/>
              </a:spcBef>
            </a:pPr>
            <a:r>
              <a:rPr lang="zh-CN" altLang="en-US" dirty="0"/>
              <a:t>单击此处编辑文本</a:t>
            </a:r>
          </a:p>
        </p:txBody>
      </p:sp>
      <p:sp>
        <p:nvSpPr>
          <p:cNvPr id="16" name="椭圆 15"/>
          <p:cNvSpPr/>
          <p:nvPr userDrawn="1"/>
        </p:nvSpPr>
        <p:spPr>
          <a:xfrm>
            <a:off x="943662" y="963849"/>
            <a:ext cx="231787" cy="231787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 userDrawn="1"/>
        </p:nvSpPr>
        <p:spPr>
          <a:xfrm>
            <a:off x="11016551" y="963849"/>
            <a:ext cx="231787" cy="23178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标题 1"/>
          <p:cNvSpPr>
            <a:spLocks noGrp="1"/>
          </p:cNvSpPr>
          <p:nvPr>
            <p:ph type="title"/>
          </p:nvPr>
        </p:nvSpPr>
        <p:spPr>
          <a:xfrm>
            <a:off x="1254887" y="805821"/>
            <a:ext cx="5109091" cy="547842"/>
          </a:xfrm>
          <a:noFill/>
        </p:spPr>
        <p:txBody>
          <a:bodyPr vert="horz" wrap="square" rtlCol="0">
            <a:spAutoFit/>
          </a:bodyPr>
          <a:lstStyle>
            <a:lvl1pPr>
              <a:def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字魂27号-布丁体" panose="00000500000000000000" pitchFamily="2" charset="-122"/>
                <a:ea typeface="字魂27号-布丁体" panose="00000500000000000000" pitchFamily="2" charset="-122"/>
                <a:cs typeface="+mn-cs"/>
              </a:defRPr>
            </a:lvl1pPr>
          </a:lstStyle>
          <a:p>
            <a:pPr marL="0" lvl="0"/>
            <a:r>
              <a:rPr lang="zh-CN" altLang="en-US" dirty="0"/>
              <a:t>单击此处编辑母版标题样式</a:t>
            </a:r>
          </a:p>
        </p:txBody>
      </p:sp>
      <p:sp>
        <p:nvSpPr>
          <p:cNvPr id="8" name="内容占位符 7"/>
          <p:cNvSpPr>
            <a:spLocks noGrp="1"/>
          </p:cNvSpPr>
          <p:nvPr>
            <p:ph sz="quarter" idx="16"/>
          </p:nvPr>
        </p:nvSpPr>
        <p:spPr>
          <a:xfrm>
            <a:off x="1289050" y="2263775"/>
            <a:ext cx="9728200" cy="3324225"/>
          </a:xfrm>
        </p:spPr>
        <p:txBody>
          <a:bodyPr/>
          <a:lstStyle>
            <a:lvl1pPr marL="0" indent="0" algn="just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-正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  <a:t>2022/8/29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17252" y="1246"/>
            <a:ext cx="7218152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/>
          <p:cNvSpPr/>
          <p:nvPr userDrawn="1"/>
        </p:nvSpPr>
        <p:spPr>
          <a:xfrm>
            <a:off x="715735" y="628650"/>
            <a:ext cx="10760529" cy="5600700"/>
          </a:xfrm>
          <a:prstGeom prst="roundRect">
            <a:avLst>
              <a:gd name="adj" fmla="val 5005"/>
            </a:avLst>
          </a:prstGeom>
          <a:solidFill>
            <a:schemeClr val="bg1"/>
          </a:solidFill>
          <a:ln>
            <a:noFill/>
          </a:ln>
          <a:effectLst>
            <a:outerShdw blurRad="114300" dist="12700" sx="102000" sy="102000" algn="ctr" rotWithShape="0">
              <a:schemeClr val="tx1">
                <a:lumMod val="65000"/>
                <a:lumOff val="35000"/>
                <a:alpha val="3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 userDrawn="1"/>
        </p:nvSpPr>
        <p:spPr>
          <a:xfrm>
            <a:off x="943662" y="5792990"/>
            <a:ext cx="231787" cy="231787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 userDrawn="1"/>
        </p:nvSpPr>
        <p:spPr>
          <a:xfrm>
            <a:off x="11016551" y="5792990"/>
            <a:ext cx="231787" cy="23178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Rectangle 3"/>
          <p:cNvSpPr>
            <a:spLocks noChangeArrowheads="1"/>
          </p:cNvSpPr>
          <p:nvPr userDrawn="1"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14" name="椭圆 13"/>
          <p:cNvSpPr/>
          <p:nvPr userDrawn="1"/>
        </p:nvSpPr>
        <p:spPr>
          <a:xfrm>
            <a:off x="943662" y="963849"/>
            <a:ext cx="231787" cy="231787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 userDrawn="1"/>
        </p:nvSpPr>
        <p:spPr>
          <a:xfrm>
            <a:off x="11016551" y="963849"/>
            <a:ext cx="231787" cy="23178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标题 1"/>
          <p:cNvSpPr>
            <a:spLocks noGrp="1"/>
          </p:cNvSpPr>
          <p:nvPr>
            <p:ph type="title"/>
          </p:nvPr>
        </p:nvSpPr>
        <p:spPr>
          <a:xfrm>
            <a:off x="1254887" y="805821"/>
            <a:ext cx="5109091" cy="547842"/>
          </a:xfrm>
          <a:noFill/>
        </p:spPr>
        <p:txBody>
          <a:bodyPr vert="horz" wrap="square" rtlCol="0">
            <a:spAutoFit/>
          </a:bodyPr>
          <a:lstStyle>
            <a:lvl1pPr>
              <a:def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字魂27号-布丁体" panose="00000500000000000000" pitchFamily="2" charset="-122"/>
                <a:ea typeface="字魂27号-布丁体" panose="00000500000000000000" pitchFamily="2" charset="-122"/>
                <a:cs typeface="+mn-cs"/>
              </a:defRPr>
            </a:lvl1pPr>
          </a:lstStyle>
          <a:p>
            <a:pPr marL="0" lvl="0"/>
            <a:r>
              <a:rPr lang="zh-CN" altLang="en-US" dirty="0"/>
              <a:t>单击此处编辑母版标题样式</a:t>
            </a:r>
          </a:p>
        </p:txBody>
      </p:sp>
      <p:sp>
        <p:nvSpPr>
          <p:cNvPr id="8" name="内容占位符 7"/>
          <p:cNvSpPr>
            <a:spLocks noGrp="1"/>
          </p:cNvSpPr>
          <p:nvPr>
            <p:ph sz="quarter" idx="13"/>
          </p:nvPr>
        </p:nvSpPr>
        <p:spPr>
          <a:xfrm>
            <a:off x="1254125" y="1495425"/>
            <a:ext cx="9631363" cy="4078288"/>
          </a:xfrm>
        </p:spPr>
        <p:txBody>
          <a:bodyPr/>
          <a:lstStyle>
            <a:lvl1pPr marL="0" indent="0" algn="just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课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  <a:t>2022/8/29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5" name="直角三角形 4"/>
          <p:cNvSpPr/>
          <p:nvPr userDrawn="1"/>
        </p:nvSpPr>
        <p:spPr>
          <a:xfrm>
            <a:off x="2181197" y="-1246"/>
            <a:ext cx="5484105" cy="6858000"/>
          </a:xfrm>
          <a:prstGeom prst="rtTriangl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 userDrawn="1"/>
        </p:nvSpPr>
        <p:spPr>
          <a:xfrm>
            <a:off x="-17252" y="1246"/>
            <a:ext cx="2198450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95" t="13963" r="15432" b="9410"/>
          <a:stretch>
            <a:fillRect/>
          </a:stretch>
        </p:blipFill>
        <p:spPr>
          <a:xfrm rot="5400000">
            <a:off x="3803381" y="-296576"/>
            <a:ext cx="4585239" cy="7175108"/>
          </a:xfrm>
          <a:prstGeom prst="rect">
            <a:avLst/>
          </a:prstGeom>
          <a:effectLst>
            <a:outerShdw blurRad="152400" dist="76200" dir="5400000" algn="t" rotWithShape="0">
              <a:prstClr val="black">
                <a:alpha val="40000"/>
              </a:prstClr>
            </a:outerShdw>
          </a:effectLst>
        </p:spPr>
      </p:pic>
      <p:cxnSp>
        <p:nvCxnSpPr>
          <p:cNvPr id="11" name="直接连接符 10"/>
          <p:cNvCxnSpPr/>
          <p:nvPr userDrawn="1"/>
        </p:nvCxnSpPr>
        <p:spPr>
          <a:xfrm>
            <a:off x="724619" y="2518913"/>
            <a:ext cx="983411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 userDrawn="1"/>
        </p:nvCxnSpPr>
        <p:spPr>
          <a:xfrm>
            <a:off x="1009290" y="2664441"/>
            <a:ext cx="379561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 userDrawn="1"/>
        </p:nvCxnSpPr>
        <p:spPr>
          <a:xfrm>
            <a:off x="2329552" y="1055774"/>
            <a:ext cx="379561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椭圆 13"/>
          <p:cNvSpPr/>
          <p:nvPr userDrawn="1"/>
        </p:nvSpPr>
        <p:spPr>
          <a:xfrm>
            <a:off x="2388139" y="3901657"/>
            <a:ext cx="126521" cy="126521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j-lt"/>
              <a:ea typeface="+mj-ea"/>
            </a:endParaRPr>
          </a:p>
        </p:txBody>
      </p:sp>
      <p:sp>
        <p:nvSpPr>
          <p:cNvPr id="15" name="椭圆 14"/>
          <p:cNvSpPr/>
          <p:nvPr userDrawn="1"/>
        </p:nvSpPr>
        <p:spPr>
          <a:xfrm>
            <a:off x="2388139" y="4169395"/>
            <a:ext cx="126521" cy="126521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j-lt"/>
              <a:ea typeface="+mj-ea"/>
            </a:endParaRPr>
          </a:p>
        </p:txBody>
      </p:sp>
      <p:sp>
        <p:nvSpPr>
          <p:cNvPr id="16" name="椭圆 15"/>
          <p:cNvSpPr/>
          <p:nvPr userDrawn="1"/>
        </p:nvSpPr>
        <p:spPr>
          <a:xfrm>
            <a:off x="2385265" y="4477072"/>
            <a:ext cx="126521" cy="126521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j-lt"/>
              <a:ea typeface="+mj-ea"/>
            </a:endParaRPr>
          </a:p>
        </p:txBody>
      </p:sp>
      <p:sp>
        <p:nvSpPr>
          <p:cNvPr id="17" name="椭圆 16"/>
          <p:cNvSpPr/>
          <p:nvPr userDrawn="1"/>
        </p:nvSpPr>
        <p:spPr>
          <a:xfrm>
            <a:off x="649748" y="963852"/>
            <a:ext cx="231787" cy="231787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 userDrawn="1"/>
        </p:nvSpPr>
        <p:spPr>
          <a:xfrm>
            <a:off x="961988" y="740548"/>
            <a:ext cx="144853" cy="144853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9" name="直接连接符 18"/>
          <p:cNvCxnSpPr/>
          <p:nvPr userDrawn="1"/>
        </p:nvCxnSpPr>
        <p:spPr>
          <a:xfrm>
            <a:off x="9262724" y="1072408"/>
            <a:ext cx="669669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 userDrawn="1"/>
        </p:nvCxnSpPr>
        <p:spPr>
          <a:xfrm>
            <a:off x="9676792" y="934385"/>
            <a:ext cx="669669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 userDrawn="1"/>
        </p:nvCxnSpPr>
        <p:spPr>
          <a:xfrm>
            <a:off x="10724229" y="3775494"/>
            <a:ext cx="669669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 userDrawn="1"/>
        </p:nvCxnSpPr>
        <p:spPr>
          <a:xfrm>
            <a:off x="10882697" y="3901657"/>
            <a:ext cx="255600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椭圆 22"/>
          <p:cNvSpPr/>
          <p:nvPr userDrawn="1"/>
        </p:nvSpPr>
        <p:spPr>
          <a:xfrm>
            <a:off x="8890254" y="5868778"/>
            <a:ext cx="322170" cy="322170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 userDrawn="1"/>
        </p:nvSpPr>
        <p:spPr>
          <a:xfrm>
            <a:off x="9378709" y="6099385"/>
            <a:ext cx="144853" cy="144853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 userDrawn="1"/>
        </p:nvSpPr>
        <p:spPr>
          <a:xfrm>
            <a:off x="8708565" y="840622"/>
            <a:ext cx="93758" cy="93758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 userDrawn="1"/>
        </p:nvSpPr>
        <p:spPr>
          <a:xfrm>
            <a:off x="11473132" y="4180858"/>
            <a:ext cx="156520" cy="156520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占位符 27"/>
          <p:cNvSpPr>
            <a:spLocks noGrp="1"/>
          </p:cNvSpPr>
          <p:nvPr>
            <p:ph type="body" sz="quarter" idx="13" hasCustomPrompt="1"/>
          </p:nvPr>
        </p:nvSpPr>
        <p:spPr>
          <a:xfrm>
            <a:off x="3695342" y="2166324"/>
            <a:ext cx="4801314" cy="1245662"/>
          </a:xfrm>
          <a:noFill/>
        </p:spPr>
        <p:txBody>
          <a:bodyPr vert="horz" wrap="none" lIns="91440" tIns="45720" rIns="91440" bIns="45720" rtlCol="0">
            <a:spAutoFit/>
          </a:bodyPr>
          <a:lstStyle>
            <a:lvl1pPr marL="0" indent="0" algn="l">
              <a:buNone/>
              <a:defRPr lang="zh-CN" altLang="en-US" sz="6600" spc="600" dirty="0">
                <a:solidFill>
                  <a:schemeClr val="accent1"/>
                </a:solidFill>
                <a:latin typeface="+mj-lt"/>
                <a:ea typeface="+mj-ea"/>
              </a:defRPr>
            </a:lvl1pPr>
          </a:lstStyle>
          <a:p>
            <a:pPr marL="228600" lvl="0" indent="-228600" algn="ctr"/>
            <a:r>
              <a:rPr lang="zh-CN" altLang="en-US" dirty="0"/>
              <a:t>插入课题号</a:t>
            </a:r>
          </a:p>
        </p:txBody>
      </p:sp>
      <p:sp>
        <p:nvSpPr>
          <p:cNvPr id="31" name="文本占位符 30"/>
          <p:cNvSpPr>
            <a:spLocks noGrp="1"/>
          </p:cNvSpPr>
          <p:nvPr>
            <p:ph type="body" sz="quarter" idx="14" hasCustomPrompt="1"/>
          </p:nvPr>
        </p:nvSpPr>
        <p:spPr>
          <a:xfrm>
            <a:off x="3592750" y="3369434"/>
            <a:ext cx="5006499" cy="1630062"/>
          </a:xfrm>
          <a:noFill/>
        </p:spPr>
        <p:txBody>
          <a:bodyPr vert="horz" wrap="none" lIns="91440" tIns="45720" rIns="91440" bIns="45720" rtlCol="0">
            <a:spAutoFit/>
          </a:bodyPr>
          <a:lstStyle>
            <a:lvl1pPr marL="0" indent="0" algn="ctr">
              <a:buNone/>
              <a:defRPr lang="zh-CN" altLang="en-US" sz="8800" spc="600" smtClean="0">
                <a:solidFill>
                  <a:schemeClr val="accent1"/>
                </a:solidFill>
                <a:latin typeface="+mj-lt"/>
                <a:ea typeface="+mj-ea"/>
              </a:defRPr>
            </a:lvl1pPr>
            <a:lvl2pPr>
              <a:defRPr lang="zh-CN" altLang="en-US" smtClean="0"/>
            </a:lvl2pPr>
            <a:lvl3pPr>
              <a:defRPr lang="zh-CN" altLang="en-US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228600" lvl="0" indent="-228600" algn="ctr"/>
            <a:r>
              <a:rPr lang="zh-CN" altLang="en-US" dirty="0"/>
              <a:t>插入课题</a:t>
            </a:r>
          </a:p>
        </p:txBody>
      </p:sp>
      <p:sp>
        <p:nvSpPr>
          <p:cNvPr id="8" name="文本框 7"/>
          <p:cNvSpPr txBox="1"/>
          <p:nvPr userDrawn="1"/>
        </p:nvSpPr>
        <p:spPr>
          <a:xfrm>
            <a:off x="8287726" y="6378521"/>
            <a:ext cx="3898503" cy="33047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1800" spc="100" dirty="0">
                <a:solidFill>
                  <a:schemeClr val="bg1">
                    <a:alpha val="70000"/>
                  </a:schemeClr>
                </a:solidFill>
              </a:rPr>
              <a:t>创客教育系列课程</a:t>
            </a:r>
            <a:r>
              <a:rPr lang="en-US" altLang="zh-CN" sz="1800" spc="100" dirty="0">
                <a:solidFill>
                  <a:schemeClr val="bg1">
                    <a:alpha val="70000"/>
                  </a:schemeClr>
                </a:solidFill>
              </a:rPr>
              <a:t>《</a:t>
            </a:r>
            <a:r>
              <a:rPr lang="zh-CN" altLang="en-US" sz="1800" spc="100" dirty="0">
                <a:solidFill>
                  <a:schemeClr val="bg1">
                    <a:alpha val="70000"/>
                  </a:schemeClr>
                </a:solidFill>
              </a:rPr>
              <a:t>创意电子入门</a:t>
            </a:r>
            <a:r>
              <a:rPr lang="en-US" altLang="zh-CN" sz="1800" spc="100" dirty="0">
                <a:solidFill>
                  <a:schemeClr val="bg1">
                    <a:alpha val="70000"/>
                  </a:schemeClr>
                </a:solidFill>
              </a:rPr>
              <a:t>》</a:t>
            </a:r>
            <a:endParaRPr lang="zh-CN" altLang="en-US" sz="1800" spc="100" dirty="0">
              <a:solidFill>
                <a:schemeClr val="bg1">
                  <a:alpha val="70000"/>
                </a:schemeClr>
              </a:solidFill>
            </a:endParaRPr>
          </a:p>
        </p:txBody>
      </p:sp>
      <p:pic>
        <p:nvPicPr>
          <p:cNvPr id="29" name="图形 2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2528" y="5101926"/>
            <a:ext cx="1219200" cy="1219200"/>
          </a:xfrm>
          <a:prstGeom prst="rect">
            <a:avLst/>
          </a:prstGeom>
        </p:spPr>
      </p:pic>
      <p:pic>
        <p:nvPicPr>
          <p:cNvPr id="32" name="图形 31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671377" y="100539"/>
            <a:ext cx="1219200" cy="12192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再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  <a:t>2022/8/29</a:t>
            </a:fld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5" name="直角三角形 4"/>
          <p:cNvSpPr/>
          <p:nvPr userDrawn="1"/>
        </p:nvSpPr>
        <p:spPr>
          <a:xfrm>
            <a:off x="2181197" y="-1246"/>
            <a:ext cx="5484105" cy="6858000"/>
          </a:xfrm>
          <a:prstGeom prst="rtTriangl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 userDrawn="1"/>
        </p:nvSpPr>
        <p:spPr>
          <a:xfrm>
            <a:off x="-17252" y="1246"/>
            <a:ext cx="2198450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95" t="13963" r="15432" b="9410"/>
          <a:stretch>
            <a:fillRect/>
          </a:stretch>
        </p:blipFill>
        <p:spPr>
          <a:xfrm rot="5400000">
            <a:off x="3803381" y="-296576"/>
            <a:ext cx="4585239" cy="7175108"/>
          </a:xfrm>
          <a:prstGeom prst="rect">
            <a:avLst/>
          </a:prstGeom>
          <a:effectLst>
            <a:outerShdw blurRad="152400" dist="76200" dir="5400000" algn="t" rotWithShape="0">
              <a:prstClr val="black">
                <a:alpha val="40000"/>
              </a:prstClr>
            </a:outerShdw>
          </a:effectLst>
        </p:spPr>
      </p:pic>
      <p:cxnSp>
        <p:nvCxnSpPr>
          <p:cNvPr id="11" name="直接连接符 10"/>
          <p:cNvCxnSpPr/>
          <p:nvPr userDrawn="1"/>
        </p:nvCxnSpPr>
        <p:spPr>
          <a:xfrm>
            <a:off x="724619" y="2518913"/>
            <a:ext cx="983411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 userDrawn="1"/>
        </p:nvCxnSpPr>
        <p:spPr>
          <a:xfrm>
            <a:off x="1009290" y="2664441"/>
            <a:ext cx="379561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 userDrawn="1"/>
        </p:nvCxnSpPr>
        <p:spPr>
          <a:xfrm>
            <a:off x="2329552" y="1055774"/>
            <a:ext cx="379561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椭圆 13"/>
          <p:cNvSpPr/>
          <p:nvPr userDrawn="1"/>
        </p:nvSpPr>
        <p:spPr>
          <a:xfrm>
            <a:off x="2388139" y="3901657"/>
            <a:ext cx="126521" cy="126521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 userDrawn="1"/>
        </p:nvSpPr>
        <p:spPr>
          <a:xfrm>
            <a:off x="2388139" y="4169395"/>
            <a:ext cx="126521" cy="126521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 userDrawn="1"/>
        </p:nvSpPr>
        <p:spPr>
          <a:xfrm>
            <a:off x="2385265" y="4477072"/>
            <a:ext cx="126521" cy="126521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 userDrawn="1"/>
        </p:nvSpPr>
        <p:spPr>
          <a:xfrm>
            <a:off x="649748" y="963852"/>
            <a:ext cx="231787" cy="231787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 userDrawn="1"/>
        </p:nvSpPr>
        <p:spPr>
          <a:xfrm>
            <a:off x="961988" y="740548"/>
            <a:ext cx="144853" cy="144853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9" name="直接连接符 18"/>
          <p:cNvCxnSpPr/>
          <p:nvPr userDrawn="1"/>
        </p:nvCxnSpPr>
        <p:spPr>
          <a:xfrm>
            <a:off x="9262724" y="1072408"/>
            <a:ext cx="669669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 userDrawn="1"/>
        </p:nvCxnSpPr>
        <p:spPr>
          <a:xfrm>
            <a:off x="9676792" y="934385"/>
            <a:ext cx="669669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 userDrawn="1"/>
        </p:nvCxnSpPr>
        <p:spPr>
          <a:xfrm>
            <a:off x="10724229" y="3775494"/>
            <a:ext cx="669669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 userDrawn="1"/>
        </p:nvCxnSpPr>
        <p:spPr>
          <a:xfrm>
            <a:off x="10882697" y="3901657"/>
            <a:ext cx="255600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椭圆 22"/>
          <p:cNvSpPr/>
          <p:nvPr userDrawn="1"/>
        </p:nvSpPr>
        <p:spPr>
          <a:xfrm>
            <a:off x="8890254" y="5868778"/>
            <a:ext cx="322170" cy="322170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 userDrawn="1"/>
        </p:nvSpPr>
        <p:spPr>
          <a:xfrm>
            <a:off x="9378709" y="6099385"/>
            <a:ext cx="144853" cy="144853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 userDrawn="1"/>
        </p:nvSpPr>
        <p:spPr>
          <a:xfrm>
            <a:off x="8708565" y="840622"/>
            <a:ext cx="93758" cy="93758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 userDrawn="1"/>
        </p:nvSpPr>
        <p:spPr>
          <a:xfrm>
            <a:off x="11473132" y="4180858"/>
            <a:ext cx="156520" cy="156520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 userDrawn="1"/>
        </p:nvSpPr>
        <p:spPr>
          <a:xfrm>
            <a:off x="3308381" y="2700348"/>
            <a:ext cx="5575244" cy="145482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8000" spc="100" dirty="0">
                <a:solidFill>
                  <a:schemeClr val="accent1"/>
                </a:solidFill>
                <a:latin typeface="+mj-ea"/>
                <a:ea typeface="+mj-ea"/>
              </a:rPr>
              <a:t>同学们再见</a:t>
            </a:r>
            <a:r>
              <a:rPr lang="en-US" altLang="zh-CN" sz="8000" spc="100" dirty="0">
                <a:solidFill>
                  <a:schemeClr val="accent1"/>
                </a:solidFill>
                <a:latin typeface="+mj-lt"/>
                <a:ea typeface="+mj-ea"/>
              </a:rPr>
              <a:t>!</a:t>
            </a:r>
            <a:endParaRPr lang="zh-CN" altLang="en-US" sz="8000" spc="100" dirty="0">
              <a:solidFill>
                <a:schemeClr val="accent1"/>
              </a:solidFill>
              <a:latin typeface="+mj-lt"/>
              <a:ea typeface="+mj-ea"/>
            </a:endParaRPr>
          </a:p>
        </p:txBody>
      </p:sp>
      <p:sp>
        <p:nvSpPr>
          <p:cNvPr id="29" name="文本框 28"/>
          <p:cNvSpPr txBox="1"/>
          <p:nvPr userDrawn="1"/>
        </p:nvSpPr>
        <p:spPr>
          <a:xfrm>
            <a:off x="8287726" y="6378521"/>
            <a:ext cx="3898503" cy="33047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1800" spc="100" dirty="0">
                <a:solidFill>
                  <a:schemeClr val="bg1">
                    <a:alpha val="70000"/>
                  </a:schemeClr>
                </a:solidFill>
              </a:rPr>
              <a:t>创客教育系列课程</a:t>
            </a:r>
            <a:r>
              <a:rPr lang="en-US" altLang="zh-CN" sz="1800" spc="100" dirty="0">
                <a:solidFill>
                  <a:schemeClr val="bg1">
                    <a:alpha val="70000"/>
                  </a:schemeClr>
                </a:solidFill>
              </a:rPr>
              <a:t>《</a:t>
            </a:r>
            <a:r>
              <a:rPr lang="zh-CN" altLang="en-US" sz="1800" spc="100" dirty="0">
                <a:solidFill>
                  <a:schemeClr val="bg1">
                    <a:alpha val="70000"/>
                  </a:schemeClr>
                </a:solidFill>
              </a:rPr>
              <a:t>创意电子入门</a:t>
            </a:r>
            <a:r>
              <a:rPr lang="en-US" altLang="zh-CN" sz="1800" spc="100" dirty="0">
                <a:solidFill>
                  <a:schemeClr val="bg1">
                    <a:alpha val="70000"/>
                  </a:schemeClr>
                </a:solidFill>
              </a:rPr>
              <a:t>》</a:t>
            </a:r>
            <a:endParaRPr lang="zh-CN" altLang="en-US" sz="1800" spc="100" dirty="0">
              <a:solidFill>
                <a:schemeClr val="bg1">
                  <a:alpha val="70000"/>
                </a:schemeClr>
              </a:solidFill>
            </a:endParaRPr>
          </a:p>
        </p:txBody>
      </p:sp>
      <p:pic>
        <p:nvPicPr>
          <p:cNvPr id="28" name="图形 2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2528" y="5101926"/>
            <a:ext cx="1219200" cy="1219200"/>
          </a:xfrm>
          <a:prstGeom prst="rect">
            <a:avLst/>
          </a:prstGeom>
        </p:spPr>
      </p:pic>
      <p:pic>
        <p:nvPicPr>
          <p:cNvPr id="31" name="图形 30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671377" y="100539"/>
            <a:ext cx="1219200" cy="12192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  <a:t>2022/8/29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直角三角形 5"/>
          <p:cNvSpPr/>
          <p:nvPr userDrawn="1"/>
        </p:nvSpPr>
        <p:spPr>
          <a:xfrm>
            <a:off x="2179402" y="-1246"/>
            <a:ext cx="5558816" cy="6858000"/>
          </a:xfrm>
          <a:prstGeom prst="rtTriangl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17252" y="1246"/>
            <a:ext cx="2198450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连接符 7"/>
          <p:cNvCxnSpPr/>
          <p:nvPr userDrawn="1"/>
        </p:nvCxnSpPr>
        <p:spPr>
          <a:xfrm>
            <a:off x="724619" y="2518913"/>
            <a:ext cx="983411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 userDrawn="1"/>
        </p:nvCxnSpPr>
        <p:spPr>
          <a:xfrm>
            <a:off x="1009290" y="2664441"/>
            <a:ext cx="379561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 userDrawn="1"/>
        </p:nvCxnSpPr>
        <p:spPr>
          <a:xfrm>
            <a:off x="2329552" y="1055774"/>
            <a:ext cx="379561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 userDrawn="1"/>
        </p:nvCxnSpPr>
        <p:spPr>
          <a:xfrm>
            <a:off x="9262724" y="1072408"/>
            <a:ext cx="669669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 userDrawn="1"/>
        </p:nvCxnSpPr>
        <p:spPr>
          <a:xfrm>
            <a:off x="9676792" y="934385"/>
            <a:ext cx="669669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 userDrawn="1"/>
        </p:nvCxnSpPr>
        <p:spPr>
          <a:xfrm>
            <a:off x="10724229" y="3775494"/>
            <a:ext cx="669669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10882697" y="3901657"/>
            <a:ext cx="255600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 userDrawn="1"/>
        </p:nvCxnSpPr>
        <p:spPr>
          <a:xfrm>
            <a:off x="4885895" y="6230789"/>
            <a:ext cx="255600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椭圆 15"/>
          <p:cNvSpPr/>
          <p:nvPr userDrawn="1"/>
        </p:nvSpPr>
        <p:spPr>
          <a:xfrm>
            <a:off x="2750089" y="3901657"/>
            <a:ext cx="126521" cy="126521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 userDrawn="1"/>
        </p:nvSpPr>
        <p:spPr>
          <a:xfrm>
            <a:off x="2750089" y="4169395"/>
            <a:ext cx="126521" cy="126521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 userDrawn="1"/>
        </p:nvSpPr>
        <p:spPr>
          <a:xfrm>
            <a:off x="2747215" y="4477072"/>
            <a:ext cx="126521" cy="126521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 userDrawn="1"/>
        </p:nvSpPr>
        <p:spPr>
          <a:xfrm>
            <a:off x="9676792" y="1913595"/>
            <a:ext cx="130646" cy="130646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 userDrawn="1"/>
        </p:nvSpPr>
        <p:spPr>
          <a:xfrm>
            <a:off x="8890254" y="5868778"/>
            <a:ext cx="322170" cy="322170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 userDrawn="1"/>
        </p:nvSpPr>
        <p:spPr>
          <a:xfrm>
            <a:off x="9378709" y="6099385"/>
            <a:ext cx="144853" cy="144853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/>
          <p:cNvSpPr/>
          <p:nvPr userDrawn="1"/>
        </p:nvSpPr>
        <p:spPr>
          <a:xfrm>
            <a:off x="649748" y="963852"/>
            <a:ext cx="231787" cy="231787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/>
          <p:cNvSpPr/>
          <p:nvPr userDrawn="1"/>
        </p:nvSpPr>
        <p:spPr>
          <a:xfrm>
            <a:off x="961988" y="740548"/>
            <a:ext cx="144853" cy="144853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 userDrawn="1"/>
        </p:nvSpPr>
        <p:spPr>
          <a:xfrm>
            <a:off x="943131" y="5351811"/>
            <a:ext cx="231787" cy="231787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 userDrawn="1"/>
        </p:nvSpPr>
        <p:spPr>
          <a:xfrm>
            <a:off x="8708565" y="840622"/>
            <a:ext cx="93758" cy="93758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 userDrawn="1"/>
        </p:nvSpPr>
        <p:spPr>
          <a:xfrm>
            <a:off x="11473132" y="4180858"/>
            <a:ext cx="156520" cy="156520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7" name="图片 2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95" t="13963" r="15432" b="9410"/>
          <a:stretch>
            <a:fillRect/>
          </a:stretch>
        </p:blipFill>
        <p:spPr>
          <a:xfrm>
            <a:off x="3384176" y="1204146"/>
            <a:ext cx="5423648" cy="4549051"/>
          </a:xfrm>
          <a:prstGeom prst="rect">
            <a:avLst/>
          </a:prstGeom>
          <a:effectLst>
            <a:outerShdw blurRad="152400" dist="762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8" name="椭圆 27"/>
          <p:cNvSpPr/>
          <p:nvPr userDrawn="1"/>
        </p:nvSpPr>
        <p:spPr>
          <a:xfrm>
            <a:off x="9451135" y="3183087"/>
            <a:ext cx="144853" cy="144853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椭圆 29"/>
          <p:cNvSpPr/>
          <p:nvPr/>
        </p:nvSpPr>
        <p:spPr>
          <a:xfrm>
            <a:off x="5611393" y="1840334"/>
            <a:ext cx="1424880" cy="142488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文本占位符 27"/>
          <p:cNvSpPr>
            <a:spLocks noGrp="1"/>
          </p:cNvSpPr>
          <p:nvPr>
            <p:ph type="body" sz="quarter" idx="13" hasCustomPrompt="1"/>
          </p:nvPr>
        </p:nvSpPr>
        <p:spPr>
          <a:xfrm>
            <a:off x="5905288" y="2044492"/>
            <a:ext cx="837089" cy="1035925"/>
          </a:xfrm>
          <a:noFill/>
        </p:spPr>
        <p:txBody>
          <a:bodyPr vert="horz" wrap="none" lIns="91440" tIns="45720" rIns="91440" bIns="45720" rtlCol="0">
            <a:spAutoFit/>
          </a:bodyPr>
          <a:lstStyle>
            <a:lvl1pPr marL="0" indent="0" algn="ctr">
              <a:buNone/>
              <a:defRPr lang="zh-CN" altLang="en-US" sz="5400" spc="0" baseline="0" dirty="0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marL="228600" lvl="0" indent="-228600" algn="ctr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37" name="文本占位符 36"/>
          <p:cNvSpPr>
            <a:spLocks noGrp="1"/>
          </p:cNvSpPr>
          <p:nvPr>
            <p:ph type="body" sz="quarter" idx="14" hasCustomPrompt="1"/>
          </p:nvPr>
        </p:nvSpPr>
        <p:spPr>
          <a:xfrm>
            <a:off x="4846506" y="3817348"/>
            <a:ext cx="2954655" cy="978729"/>
          </a:xfrm>
          <a:noFill/>
        </p:spPr>
        <p:txBody>
          <a:bodyPr wrap="none" rtlCol="0">
            <a:spAutoFit/>
          </a:bodyPr>
          <a:lstStyle>
            <a:lvl1pPr marL="0" indent="0" algn="ctr">
              <a:buFont typeface="Arial" panose="020B0604020202020204" pitchFamily="34" charset="0"/>
              <a:buNone/>
              <a:defRPr lang="zh-CN" altLang="en-US" sz="54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defRPr>
            </a:lvl1pPr>
            <a:lvl2pPr marL="171450" indent="0">
              <a:buFont typeface="Arial" panose="020B0604020202020204" pitchFamily="34" charset="0"/>
              <a:buNone/>
              <a:defRPr lang="zh-CN" altLang="en-US" sz="1800" smtClean="0"/>
            </a:lvl2pPr>
            <a:lvl3pPr marL="628650" indent="0">
              <a:buFont typeface="Arial" panose="020B0604020202020204" pitchFamily="34" charset="0"/>
              <a:buNone/>
              <a:defRPr lang="zh-CN" altLang="en-US" sz="1800" smtClean="0"/>
            </a:lvl3pPr>
            <a:lvl4pPr marL="1085850" indent="0">
              <a:buFont typeface="Arial" panose="020B0604020202020204" pitchFamily="34" charset="0"/>
              <a:buNone/>
              <a:defRPr lang="zh-CN" altLang="en-US" smtClean="0"/>
            </a:lvl4pPr>
            <a:lvl5pPr marL="1543050" indent="0">
              <a:buFont typeface="Arial" panose="020B0604020202020204" pitchFamily="34" charset="0"/>
              <a:buNone/>
              <a:defRPr lang="zh-CN" altLang="en-US"/>
            </a:lvl5pPr>
          </a:lstStyle>
          <a:p>
            <a:pPr marL="0" lvl="0" algn="ctr"/>
            <a:r>
              <a:rPr lang="zh-CN" altLang="en-US" dirty="0"/>
              <a:t>此处编辑</a:t>
            </a:r>
          </a:p>
        </p:txBody>
      </p:sp>
      <p:sp>
        <p:nvSpPr>
          <p:cNvPr id="31" name="文本框 30"/>
          <p:cNvSpPr txBox="1"/>
          <p:nvPr userDrawn="1"/>
        </p:nvSpPr>
        <p:spPr>
          <a:xfrm>
            <a:off x="8287726" y="6378521"/>
            <a:ext cx="3898503" cy="33047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1800" spc="100" dirty="0">
                <a:solidFill>
                  <a:schemeClr val="bg1">
                    <a:alpha val="70000"/>
                  </a:schemeClr>
                </a:solidFill>
              </a:rPr>
              <a:t>创客教育系列课程</a:t>
            </a:r>
            <a:r>
              <a:rPr lang="en-US" altLang="zh-CN" sz="1800" spc="100" dirty="0">
                <a:solidFill>
                  <a:schemeClr val="bg1">
                    <a:alpha val="70000"/>
                  </a:schemeClr>
                </a:solidFill>
              </a:rPr>
              <a:t>《</a:t>
            </a:r>
            <a:r>
              <a:rPr lang="zh-CN" altLang="en-US" sz="1800" spc="100" dirty="0">
                <a:solidFill>
                  <a:schemeClr val="bg1">
                    <a:alpha val="70000"/>
                  </a:schemeClr>
                </a:solidFill>
              </a:rPr>
              <a:t>创意电子入门</a:t>
            </a:r>
            <a:r>
              <a:rPr lang="en-US" altLang="zh-CN" sz="1800" spc="100" dirty="0">
                <a:solidFill>
                  <a:schemeClr val="bg1">
                    <a:alpha val="70000"/>
                  </a:schemeClr>
                </a:solidFill>
              </a:rPr>
              <a:t>》</a:t>
            </a:r>
            <a:endParaRPr lang="zh-CN" altLang="en-US" sz="1800" spc="100" dirty="0">
              <a:solidFill>
                <a:schemeClr val="bg1">
                  <a:alpha val="70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两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  <a:t>2022/8/29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17252" y="1246"/>
            <a:ext cx="7218152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/>
          <p:cNvSpPr/>
          <p:nvPr userDrawn="1"/>
        </p:nvSpPr>
        <p:spPr>
          <a:xfrm>
            <a:off x="239930" y="279400"/>
            <a:ext cx="11712140" cy="6299200"/>
          </a:xfrm>
          <a:prstGeom prst="roundRect">
            <a:avLst>
              <a:gd name="adj" fmla="val 5005"/>
            </a:avLst>
          </a:prstGeom>
          <a:solidFill>
            <a:schemeClr val="bg1"/>
          </a:solidFill>
          <a:ln>
            <a:noFill/>
          </a:ln>
          <a:effectLst>
            <a:outerShdw blurRad="114300" dist="12700" sx="102000" sy="102000" algn="ctr" rotWithShape="0">
              <a:schemeClr val="tx1">
                <a:lumMod val="65000"/>
                <a:lumOff val="35000"/>
                <a:alpha val="3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 userDrawn="1"/>
        </p:nvSpPr>
        <p:spPr>
          <a:xfrm>
            <a:off x="488014" y="568042"/>
            <a:ext cx="252285" cy="25228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 userDrawn="1"/>
        </p:nvSpPr>
        <p:spPr>
          <a:xfrm>
            <a:off x="11451702" y="568042"/>
            <a:ext cx="252285" cy="25228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 userDrawn="1"/>
        </p:nvSpPr>
        <p:spPr>
          <a:xfrm>
            <a:off x="488014" y="6129050"/>
            <a:ext cx="252285" cy="25228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 userDrawn="1"/>
        </p:nvSpPr>
        <p:spPr>
          <a:xfrm>
            <a:off x="11451702" y="6129050"/>
            <a:ext cx="252285" cy="25228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Rectangle 3"/>
          <p:cNvSpPr>
            <a:spLocks noChangeArrowheads="1"/>
          </p:cNvSpPr>
          <p:nvPr userDrawn="1"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 userDrawn="1">
            <p:ph type="title"/>
          </p:nvPr>
        </p:nvSpPr>
        <p:spPr>
          <a:xfrm>
            <a:off x="838200" y="472560"/>
            <a:ext cx="5109091" cy="480131"/>
          </a:xfrm>
          <a:noFill/>
        </p:spPr>
        <p:txBody>
          <a:bodyPr vert="horz" wrap="square" lIns="0" tIns="45720" rIns="0" bIns="45720" rtlCol="0" anchor="ctr">
            <a:spAutoFit/>
          </a:bodyPr>
          <a:lstStyle>
            <a:lvl1pPr>
              <a:def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cs typeface="+mn-cs"/>
              </a:defRPr>
            </a:lvl1pPr>
          </a:lstStyle>
          <a:p>
            <a:pPr marL="0" lvl="0"/>
            <a:r>
              <a:rPr lang="zh-CN" altLang="en-US" dirty="0"/>
              <a:t>单击此处编辑母版标题样式</a:t>
            </a:r>
          </a:p>
        </p:txBody>
      </p:sp>
      <p:sp>
        <p:nvSpPr>
          <p:cNvPr id="8" name="内容占位符 7"/>
          <p:cNvSpPr>
            <a:spLocks noGrp="1"/>
          </p:cNvSpPr>
          <p:nvPr userDrawn="1">
            <p:ph sz="quarter" idx="14"/>
          </p:nvPr>
        </p:nvSpPr>
        <p:spPr>
          <a:xfrm>
            <a:off x="6244709" y="1145851"/>
            <a:ext cx="5109091" cy="4929852"/>
          </a:xfrm>
        </p:spPr>
        <p:txBody>
          <a:bodyPr lIns="0" rIns="0">
            <a:normAutofit/>
          </a:bodyPr>
          <a:lstStyle>
            <a:lvl1pPr marL="0" indent="0" algn="just">
              <a:lnSpc>
                <a:spcPct val="130000"/>
              </a:lnSpc>
              <a:buNone/>
              <a:defRPr sz="24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30000"/>
              </a:lnSpc>
              <a:buNone/>
              <a:defRPr sz="20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30000"/>
              </a:lnSpc>
              <a:buNone/>
              <a:defRPr sz="18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18" name="内容占位符 7"/>
          <p:cNvSpPr>
            <a:spLocks noGrp="1"/>
          </p:cNvSpPr>
          <p:nvPr userDrawn="1">
            <p:ph sz="quarter" idx="15"/>
          </p:nvPr>
        </p:nvSpPr>
        <p:spPr>
          <a:xfrm>
            <a:off x="838200" y="1145852"/>
            <a:ext cx="5109091" cy="4929852"/>
          </a:xfrm>
        </p:spPr>
        <p:txBody>
          <a:bodyPr lIns="0" rIns="0">
            <a:normAutofit/>
          </a:bodyPr>
          <a:lstStyle>
            <a:lvl1pPr marL="0" indent="0" algn="just">
              <a:lnSpc>
                <a:spcPct val="130000"/>
              </a:lnSpc>
              <a:buNone/>
              <a:defRPr sz="24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30000"/>
              </a:lnSpc>
              <a:buNone/>
              <a:defRPr sz="20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30000"/>
              </a:lnSpc>
              <a:buNone/>
              <a:defRPr sz="18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两栏带注解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  <a:t>2022/8/29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17252" y="1246"/>
            <a:ext cx="7218152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/>
          <p:cNvSpPr/>
          <p:nvPr userDrawn="1"/>
        </p:nvSpPr>
        <p:spPr>
          <a:xfrm>
            <a:off x="239930" y="279400"/>
            <a:ext cx="11712140" cy="6299200"/>
          </a:xfrm>
          <a:prstGeom prst="roundRect">
            <a:avLst>
              <a:gd name="adj" fmla="val 5005"/>
            </a:avLst>
          </a:prstGeom>
          <a:solidFill>
            <a:schemeClr val="bg1"/>
          </a:solidFill>
          <a:ln>
            <a:noFill/>
          </a:ln>
          <a:effectLst>
            <a:outerShdw blurRad="114300" dist="12700" sx="102000" sy="102000" algn="ctr" rotWithShape="0">
              <a:schemeClr val="tx1">
                <a:lumMod val="65000"/>
                <a:lumOff val="35000"/>
                <a:alpha val="3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 userDrawn="1"/>
        </p:nvSpPr>
        <p:spPr>
          <a:xfrm>
            <a:off x="488014" y="568042"/>
            <a:ext cx="252285" cy="25228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 userDrawn="1"/>
        </p:nvSpPr>
        <p:spPr>
          <a:xfrm>
            <a:off x="11451702" y="568042"/>
            <a:ext cx="252285" cy="25228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 userDrawn="1"/>
        </p:nvSpPr>
        <p:spPr>
          <a:xfrm>
            <a:off x="488014" y="6129050"/>
            <a:ext cx="252285" cy="25228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 userDrawn="1"/>
        </p:nvSpPr>
        <p:spPr>
          <a:xfrm>
            <a:off x="11451702" y="6129050"/>
            <a:ext cx="252285" cy="25228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Rectangle 3"/>
          <p:cNvSpPr>
            <a:spLocks noChangeArrowheads="1"/>
          </p:cNvSpPr>
          <p:nvPr userDrawn="1"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 userDrawn="1">
            <p:ph type="title"/>
          </p:nvPr>
        </p:nvSpPr>
        <p:spPr>
          <a:xfrm>
            <a:off x="838200" y="472560"/>
            <a:ext cx="5109091" cy="480131"/>
          </a:xfrm>
          <a:noFill/>
        </p:spPr>
        <p:txBody>
          <a:bodyPr vert="horz" wrap="square" lIns="0" tIns="45720" rIns="0" bIns="45720" rtlCol="0" anchor="ctr">
            <a:spAutoFit/>
          </a:bodyPr>
          <a:lstStyle>
            <a:lvl1pPr>
              <a:def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cs typeface="+mn-cs"/>
              </a:defRPr>
            </a:lvl1pPr>
          </a:lstStyle>
          <a:p>
            <a:pPr marL="0" lvl="0"/>
            <a:r>
              <a:rPr lang="zh-CN" altLang="en-US" dirty="0"/>
              <a:t>单击此处编辑母版标题样式</a:t>
            </a:r>
          </a:p>
        </p:txBody>
      </p:sp>
      <p:sp>
        <p:nvSpPr>
          <p:cNvPr id="8" name="内容占位符 7"/>
          <p:cNvSpPr>
            <a:spLocks noGrp="1"/>
          </p:cNvSpPr>
          <p:nvPr userDrawn="1">
            <p:ph sz="quarter" idx="14"/>
          </p:nvPr>
        </p:nvSpPr>
        <p:spPr>
          <a:xfrm>
            <a:off x="6244709" y="1145851"/>
            <a:ext cx="5109091" cy="4188148"/>
          </a:xfrm>
        </p:spPr>
        <p:txBody>
          <a:bodyPr lIns="0" rIns="0">
            <a:normAutofit/>
          </a:bodyPr>
          <a:lstStyle>
            <a:lvl1pPr marL="0" indent="0" algn="just">
              <a:lnSpc>
                <a:spcPct val="130000"/>
              </a:lnSpc>
              <a:buNone/>
              <a:defRPr sz="24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30000"/>
              </a:lnSpc>
              <a:buNone/>
              <a:defRPr sz="20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30000"/>
              </a:lnSpc>
              <a:buNone/>
              <a:defRPr sz="18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18" name="内容占位符 7"/>
          <p:cNvSpPr>
            <a:spLocks noGrp="1"/>
          </p:cNvSpPr>
          <p:nvPr userDrawn="1">
            <p:ph sz="quarter" idx="15"/>
          </p:nvPr>
        </p:nvSpPr>
        <p:spPr>
          <a:xfrm>
            <a:off x="838200" y="1145852"/>
            <a:ext cx="5109091" cy="4188148"/>
          </a:xfrm>
        </p:spPr>
        <p:txBody>
          <a:bodyPr lIns="0" rIns="0">
            <a:normAutofit/>
          </a:bodyPr>
          <a:lstStyle>
            <a:lvl1pPr marL="0" indent="0" algn="just">
              <a:lnSpc>
                <a:spcPct val="130000"/>
              </a:lnSpc>
              <a:buNone/>
              <a:defRPr sz="24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30000"/>
              </a:lnSpc>
              <a:buNone/>
              <a:defRPr sz="20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30000"/>
              </a:lnSpc>
              <a:buNone/>
              <a:defRPr sz="18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16" name="文本占位符 26"/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5527161"/>
            <a:ext cx="5109091" cy="547842"/>
          </a:xfrm>
        </p:spPr>
        <p:txBody>
          <a:bodyPr lIns="0" rIns="0">
            <a:normAutofit/>
          </a:bodyPr>
          <a:lstStyle>
            <a:lvl1pPr marL="0" indent="0" algn="l">
              <a:lnSpc>
                <a:spcPct val="120000"/>
              </a:lnSpc>
              <a:spcBef>
                <a:spcPts val="600"/>
              </a:spcBef>
              <a:buNone/>
              <a:defRPr sz="2000" spc="0"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单击此处编辑母版文本</a:t>
            </a:r>
          </a:p>
        </p:txBody>
      </p:sp>
      <p:sp>
        <p:nvSpPr>
          <p:cNvPr id="19" name="文本占位符 26"/>
          <p:cNvSpPr>
            <a:spLocks noGrp="1"/>
          </p:cNvSpPr>
          <p:nvPr>
            <p:ph type="body" sz="quarter" idx="16" hasCustomPrompt="1"/>
          </p:nvPr>
        </p:nvSpPr>
        <p:spPr>
          <a:xfrm>
            <a:off x="6244709" y="5526742"/>
            <a:ext cx="5109091" cy="547842"/>
          </a:xfrm>
        </p:spPr>
        <p:txBody>
          <a:bodyPr lIns="0" rIns="0">
            <a:normAutofit/>
          </a:bodyPr>
          <a:lstStyle>
            <a:lvl1pPr marL="0" indent="0" algn="l">
              <a:lnSpc>
                <a:spcPct val="120000"/>
              </a:lnSpc>
              <a:spcBef>
                <a:spcPts val="600"/>
              </a:spcBef>
              <a:buNone/>
              <a:defRPr sz="2000" spc="0"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单击此处编辑母版文本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_左右两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  <a:t>2022/8/29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17252" y="1246"/>
            <a:ext cx="7218152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/>
          <p:cNvSpPr/>
          <p:nvPr userDrawn="1"/>
        </p:nvSpPr>
        <p:spPr>
          <a:xfrm>
            <a:off x="239930" y="279400"/>
            <a:ext cx="11712140" cy="6299200"/>
          </a:xfrm>
          <a:prstGeom prst="roundRect">
            <a:avLst>
              <a:gd name="adj" fmla="val 5005"/>
            </a:avLst>
          </a:prstGeom>
          <a:solidFill>
            <a:schemeClr val="bg1"/>
          </a:solidFill>
          <a:ln>
            <a:noFill/>
          </a:ln>
          <a:effectLst>
            <a:outerShdw blurRad="114300" dist="12700" sx="102000" sy="102000" algn="ctr" rotWithShape="0">
              <a:schemeClr val="tx1">
                <a:lumMod val="65000"/>
                <a:lumOff val="35000"/>
                <a:alpha val="3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 userDrawn="1"/>
        </p:nvSpPr>
        <p:spPr>
          <a:xfrm>
            <a:off x="488014" y="568042"/>
            <a:ext cx="252285" cy="25228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j-ea"/>
              <a:ea typeface="+mj-ea"/>
            </a:endParaRPr>
          </a:p>
        </p:txBody>
      </p:sp>
      <p:sp>
        <p:nvSpPr>
          <p:cNvPr id="13" name="椭圆 12"/>
          <p:cNvSpPr/>
          <p:nvPr userDrawn="1"/>
        </p:nvSpPr>
        <p:spPr>
          <a:xfrm>
            <a:off x="11451702" y="568042"/>
            <a:ext cx="252285" cy="25228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 userDrawn="1"/>
        </p:nvSpPr>
        <p:spPr>
          <a:xfrm>
            <a:off x="488014" y="6129050"/>
            <a:ext cx="252285" cy="25228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 userDrawn="1"/>
        </p:nvSpPr>
        <p:spPr>
          <a:xfrm>
            <a:off x="11451702" y="6129050"/>
            <a:ext cx="252285" cy="25228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Rectangle 3"/>
          <p:cNvSpPr>
            <a:spLocks noChangeArrowheads="1"/>
          </p:cNvSpPr>
          <p:nvPr userDrawn="1"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 userDrawn="1">
            <p:ph type="title"/>
          </p:nvPr>
        </p:nvSpPr>
        <p:spPr>
          <a:xfrm>
            <a:off x="838200" y="472560"/>
            <a:ext cx="5109091" cy="480131"/>
          </a:xfrm>
          <a:noFill/>
        </p:spPr>
        <p:txBody>
          <a:bodyPr vert="horz" wrap="square" lIns="0" tIns="45720" rIns="0" bIns="45720" rtlCol="0" anchor="ctr">
            <a:spAutoFit/>
          </a:bodyPr>
          <a:lstStyle>
            <a:lvl1pPr>
              <a:def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+mn-cs"/>
              </a:defRPr>
            </a:lvl1pPr>
          </a:lstStyle>
          <a:p>
            <a:pPr marL="0" lvl="0"/>
            <a:r>
              <a:rPr lang="zh-CN" altLang="en-US" dirty="0"/>
              <a:t>单击此处编辑母版标题样式</a:t>
            </a:r>
          </a:p>
        </p:txBody>
      </p:sp>
      <p:sp>
        <p:nvSpPr>
          <p:cNvPr id="18" name="内容占位符 7"/>
          <p:cNvSpPr>
            <a:spLocks noGrp="1"/>
          </p:cNvSpPr>
          <p:nvPr userDrawn="1">
            <p:ph sz="quarter" idx="15"/>
          </p:nvPr>
        </p:nvSpPr>
        <p:spPr>
          <a:xfrm>
            <a:off x="838200" y="1775317"/>
            <a:ext cx="5109091" cy="4300387"/>
          </a:xfrm>
        </p:spPr>
        <p:txBody>
          <a:bodyPr lIns="0" rIns="0">
            <a:normAutofit/>
          </a:bodyPr>
          <a:lstStyle>
            <a:lvl1pPr marL="0" indent="0" algn="just">
              <a:lnSpc>
                <a:spcPct val="130000"/>
              </a:lnSpc>
              <a:buNone/>
              <a:defRPr sz="24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30000"/>
              </a:lnSpc>
              <a:buNone/>
              <a:defRPr sz="20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30000"/>
              </a:lnSpc>
              <a:buNone/>
              <a:defRPr sz="18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16" name="文本占位符 18"/>
          <p:cNvSpPr>
            <a:spLocks noGrp="1"/>
          </p:cNvSpPr>
          <p:nvPr>
            <p:ph type="body" sz="quarter" idx="16" hasCustomPrompt="1"/>
          </p:nvPr>
        </p:nvSpPr>
        <p:spPr>
          <a:xfrm>
            <a:off x="838200" y="1133172"/>
            <a:ext cx="5109091" cy="461665"/>
          </a:xfrm>
          <a:noFill/>
        </p:spPr>
        <p:txBody>
          <a:bodyPr vert="horz" wrap="square" lIns="0" tIns="45720" rIns="0" bIns="45720" rtlCol="0" anchor="ctr">
            <a:spAutoFit/>
          </a:bodyPr>
          <a:lstStyle>
            <a:lvl1pPr marL="228600" indent="-288290">
              <a:lnSpc>
                <a:spcPct val="100000"/>
              </a:lnSpc>
              <a:buSzPct val="90000"/>
              <a:buFont typeface="Wingdings 2" panose="05020102010507070707" pitchFamily="18" charset="2"/>
              <a:buChar char=""/>
              <a:defRPr lang="zh-CN" altLang="en-US" sz="2400" smtClean="0">
                <a:solidFill>
                  <a:schemeClr val="accent1"/>
                </a:solidFill>
                <a:latin typeface="+mj-ea"/>
                <a:ea typeface="+mj-ea"/>
              </a:defRPr>
            </a:lvl1pPr>
            <a:lvl2pPr>
              <a:defRPr lang="zh-CN" altLang="en-US" sz="2800" smtClean="0"/>
            </a:lvl2pPr>
            <a:lvl3pPr>
              <a:defRPr lang="zh-CN" altLang="en-US" sz="2800" smtClean="0"/>
            </a:lvl3pPr>
            <a:lvl4pPr>
              <a:defRPr lang="zh-CN" altLang="en-US" sz="2800" smtClean="0"/>
            </a:lvl4pPr>
            <a:lvl5pPr>
              <a:defRPr lang="zh-CN" altLang="en-US" sz="2800"/>
            </a:lvl5pPr>
          </a:lstStyle>
          <a:p>
            <a:pPr marL="0" lvl="0">
              <a:spcBef>
                <a:spcPct val="0"/>
              </a:spcBef>
            </a:pPr>
            <a:r>
              <a:rPr lang="zh-CN" altLang="en-US" dirty="0"/>
              <a:t>单击此处编辑文本</a:t>
            </a:r>
          </a:p>
        </p:txBody>
      </p:sp>
      <p:sp>
        <p:nvSpPr>
          <p:cNvPr id="19" name="内容占位符 7"/>
          <p:cNvSpPr>
            <a:spLocks noGrp="1"/>
          </p:cNvSpPr>
          <p:nvPr>
            <p:ph sz="quarter" idx="14"/>
          </p:nvPr>
        </p:nvSpPr>
        <p:spPr>
          <a:xfrm>
            <a:off x="6244709" y="1145851"/>
            <a:ext cx="5109091" cy="4929852"/>
          </a:xfrm>
        </p:spPr>
        <p:txBody>
          <a:bodyPr lIns="0" rIns="0">
            <a:normAutofit/>
          </a:bodyPr>
          <a:lstStyle>
            <a:lvl1pPr marL="0" indent="0" algn="just">
              <a:lnSpc>
                <a:spcPct val="130000"/>
              </a:lnSpc>
              <a:buNone/>
              <a:defRPr sz="24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30000"/>
              </a:lnSpc>
              <a:buNone/>
              <a:defRPr sz="20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30000"/>
              </a:lnSpc>
              <a:buNone/>
              <a:defRPr sz="18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单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  <a:t>2022/8/29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17252" y="1246"/>
            <a:ext cx="7218152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/>
          <p:cNvSpPr/>
          <p:nvPr userDrawn="1"/>
        </p:nvSpPr>
        <p:spPr>
          <a:xfrm>
            <a:off x="239930" y="279400"/>
            <a:ext cx="11712140" cy="6299200"/>
          </a:xfrm>
          <a:prstGeom prst="roundRect">
            <a:avLst>
              <a:gd name="adj" fmla="val 5005"/>
            </a:avLst>
          </a:prstGeom>
          <a:solidFill>
            <a:schemeClr val="bg1"/>
          </a:solidFill>
          <a:ln>
            <a:noFill/>
          </a:ln>
          <a:effectLst>
            <a:outerShdw blurRad="114300" dist="12700" sx="102000" sy="102000" algn="ctr" rotWithShape="0">
              <a:schemeClr val="tx1">
                <a:lumMod val="65000"/>
                <a:lumOff val="35000"/>
                <a:alpha val="3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 userDrawn="1"/>
        </p:nvSpPr>
        <p:spPr>
          <a:xfrm>
            <a:off x="488014" y="568042"/>
            <a:ext cx="252285" cy="25228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 userDrawn="1"/>
        </p:nvSpPr>
        <p:spPr>
          <a:xfrm>
            <a:off x="11451702" y="568042"/>
            <a:ext cx="252285" cy="25228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 userDrawn="1"/>
        </p:nvSpPr>
        <p:spPr>
          <a:xfrm>
            <a:off x="488014" y="6129050"/>
            <a:ext cx="252285" cy="25228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 userDrawn="1"/>
        </p:nvSpPr>
        <p:spPr>
          <a:xfrm>
            <a:off x="11451702" y="6129050"/>
            <a:ext cx="252285" cy="25228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Rectangle 3"/>
          <p:cNvSpPr>
            <a:spLocks noChangeArrowheads="1"/>
          </p:cNvSpPr>
          <p:nvPr userDrawn="1"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 userDrawn="1">
            <p:ph type="title"/>
          </p:nvPr>
        </p:nvSpPr>
        <p:spPr>
          <a:xfrm>
            <a:off x="838200" y="472560"/>
            <a:ext cx="5109091" cy="480131"/>
          </a:xfrm>
          <a:noFill/>
        </p:spPr>
        <p:txBody>
          <a:bodyPr vert="horz" wrap="square" lIns="0" tIns="45720" rIns="0" bIns="45720" rtlCol="0" anchor="ctr">
            <a:spAutoFit/>
          </a:bodyPr>
          <a:lstStyle>
            <a:lvl1pPr>
              <a:def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cs typeface="+mn-cs"/>
              </a:defRPr>
            </a:lvl1pPr>
          </a:lstStyle>
          <a:p>
            <a:pPr marL="0" lvl="0"/>
            <a:r>
              <a:rPr lang="zh-CN" altLang="en-US" dirty="0"/>
              <a:t>单击此处编辑母版标题样式</a:t>
            </a:r>
          </a:p>
        </p:txBody>
      </p:sp>
      <p:sp>
        <p:nvSpPr>
          <p:cNvPr id="18" name="内容占位符 7"/>
          <p:cNvSpPr>
            <a:spLocks noGrp="1"/>
          </p:cNvSpPr>
          <p:nvPr userDrawn="1">
            <p:ph sz="quarter" idx="15"/>
          </p:nvPr>
        </p:nvSpPr>
        <p:spPr>
          <a:xfrm>
            <a:off x="838200" y="1447800"/>
            <a:ext cx="10515600" cy="4627904"/>
          </a:xfrm>
        </p:spPr>
        <p:txBody>
          <a:bodyPr lIns="0" rIns="0">
            <a:normAutofit/>
          </a:bodyPr>
          <a:lstStyle>
            <a:lvl1pPr marL="0" indent="0" algn="just">
              <a:lnSpc>
                <a:spcPct val="130000"/>
              </a:lnSpc>
              <a:buNone/>
              <a:defRPr sz="24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30000"/>
              </a:lnSpc>
              <a:buNone/>
              <a:defRPr sz="20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30000"/>
              </a:lnSpc>
              <a:buNone/>
              <a:defRPr sz="18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_单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  <a:t>2022/8/29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17252" y="1246"/>
            <a:ext cx="7218152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/>
          <p:cNvSpPr/>
          <p:nvPr userDrawn="1"/>
        </p:nvSpPr>
        <p:spPr>
          <a:xfrm>
            <a:off x="239930" y="279400"/>
            <a:ext cx="11712140" cy="6299200"/>
          </a:xfrm>
          <a:prstGeom prst="roundRect">
            <a:avLst>
              <a:gd name="adj" fmla="val 5005"/>
            </a:avLst>
          </a:prstGeom>
          <a:solidFill>
            <a:schemeClr val="bg1"/>
          </a:solidFill>
          <a:ln>
            <a:noFill/>
          </a:ln>
          <a:effectLst>
            <a:outerShdw blurRad="114300" dist="12700" sx="102000" sy="102000" algn="ctr" rotWithShape="0">
              <a:schemeClr val="tx1">
                <a:lumMod val="65000"/>
                <a:lumOff val="35000"/>
                <a:alpha val="3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 userDrawn="1"/>
        </p:nvSpPr>
        <p:spPr>
          <a:xfrm>
            <a:off x="488014" y="568042"/>
            <a:ext cx="252285" cy="25228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j-ea"/>
              <a:ea typeface="+mj-ea"/>
            </a:endParaRPr>
          </a:p>
        </p:txBody>
      </p:sp>
      <p:sp>
        <p:nvSpPr>
          <p:cNvPr id="13" name="椭圆 12"/>
          <p:cNvSpPr/>
          <p:nvPr userDrawn="1"/>
        </p:nvSpPr>
        <p:spPr>
          <a:xfrm>
            <a:off x="11451702" y="568042"/>
            <a:ext cx="252285" cy="25228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 userDrawn="1"/>
        </p:nvSpPr>
        <p:spPr>
          <a:xfrm>
            <a:off x="488014" y="6129050"/>
            <a:ext cx="252285" cy="25228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 userDrawn="1"/>
        </p:nvSpPr>
        <p:spPr>
          <a:xfrm>
            <a:off x="11451702" y="6129050"/>
            <a:ext cx="252285" cy="25228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Rectangle 3"/>
          <p:cNvSpPr>
            <a:spLocks noChangeArrowheads="1"/>
          </p:cNvSpPr>
          <p:nvPr userDrawn="1"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 userDrawn="1">
            <p:ph type="title"/>
          </p:nvPr>
        </p:nvSpPr>
        <p:spPr>
          <a:xfrm>
            <a:off x="838200" y="472560"/>
            <a:ext cx="5109091" cy="480131"/>
          </a:xfrm>
          <a:noFill/>
        </p:spPr>
        <p:txBody>
          <a:bodyPr vert="horz" wrap="square" lIns="0" tIns="45720" rIns="0" bIns="45720" rtlCol="0" anchor="ctr">
            <a:spAutoFit/>
          </a:bodyPr>
          <a:lstStyle>
            <a:lvl1pPr>
              <a:def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+mn-cs"/>
              </a:defRPr>
            </a:lvl1pPr>
          </a:lstStyle>
          <a:p>
            <a:pPr marL="0" lvl="0"/>
            <a:r>
              <a:rPr lang="zh-CN" altLang="en-US" dirty="0"/>
              <a:t>单击此处编辑母版标题样式</a:t>
            </a:r>
          </a:p>
        </p:txBody>
      </p:sp>
      <p:sp>
        <p:nvSpPr>
          <p:cNvPr id="18" name="内容占位符 7"/>
          <p:cNvSpPr>
            <a:spLocks noGrp="1"/>
          </p:cNvSpPr>
          <p:nvPr userDrawn="1">
            <p:ph sz="quarter" idx="15"/>
          </p:nvPr>
        </p:nvSpPr>
        <p:spPr>
          <a:xfrm>
            <a:off x="838200" y="1775317"/>
            <a:ext cx="10515600" cy="4300387"/>
          </a:xfrm>
        </p:spPr>
        <p:txBody>
          <a:bodyPr lIns="0" rIns="0">
            <a:normAutofit/>
          </a:bodyPr>
          <a:lstStyle>
            <a:lvl1pPr marL="0" indent="0" algn="just">
              <a:lnSpc>
                <a:spcPct val="130000"/>
              </a:lnSpc>
              <a:buNone/>
              <a:defRPr sz="24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30000"/>
              </a:lnSpc>
              <a:buNone/>
              <a:defRPr sz="20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30000"/>
              </a:lnSpc>
              <a:buNone/>
              <a:defRPr sz="18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16" name="文本占位符 18"/>
          <p:cNvSpPr>
            <a:spLocks noGrp="1"/>
          </p:cNvSpPr>
          <p:nvPr>
            <p:ph type="body" sz="quarter" idx="16" hasCustomPrompt="1"/>
          </p:nvPr>
        </p:nvSpPr>
        <p:spPr>
          <a:xfrm>
            <a:off x="838200" y="1133172"/>
            <a:ext cx="5109091" cy="461665"/>
          </a:xfrm>
          <a:noFill/>
        </p:spPr>
        <p:txBody>
          <a:bodyPr vert="horz" wrap="square" lIns="0" tIns="45720" rIns="0" bIns="45720" rtlCol="0" anchor="ctr">
            <a:spAutoFit/>
          </a:bodyPr>
          <a:lstStyle>
            <a:lvl1pPr marL="228600" indent="-288290">
              <a:lnSpc>
                <a:spcPct val="100000"/>
              </a:lnSpc>
              <a:buSzPct val="90000"/>
              <a:buFont typeface="Wingdings 2" panose="05020102010507070707" pitchFamily="18" charset="2"/>
              <a:buChar char=""/>
              <a:defRPr lang="zh-CN" altLang="en-US" sz="2400" smtClean="0">
                <a:solidFill>
                  <a:schemeClr val="accent1"/>
                </a:solidFill>
                <a:latin typeface="+mj-ea"/>
                <a:ea typeface="+mj-ea"/>
              </a:defRPr>
            </a:lvl1pPr>
            <a:lvl2pPr>
              <a:defRPr lang="zh-CN" altLang="en-US" sz="2800" smtClean="0"/>
            </a:lvl2pPr>
            <a:lvl3pPr>
              <a:defRPr lang="zh-CN" altLang="en-US" sz="2800" smtClean="0"/>
            </a:lvl3pPr>
            <a:lvl4pPr>
              <a:defRPr lang="zh-CN" altLang="en-US" sz="2800" smtClean="0"/>
            </a:lvl4pPr>
            <a:lvl5pPr>
              <a:defRPr lang="zh-CN" altLang="en-US" sz="2800"/>
            </a:lvl5pPr>
          </a:lstStyle>
          <a:p>
            <a:pPr marL="0" lvl="0">
              <a:spcBef>
                <a:spcPct val="0"/>
              </a:spcBef>
            </a:pPr>
            <a:r>
              <a:rPr lang="zh-CN" altLang="en-US" dirty="0"/>
              <a:t>单击此处编辑文本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4C556E-D11A-48D7-81C0-B1B5323EC136}" type="datetimeFigureOut">
              <a:rPr lang="zh-CN" altLang="en-US" smtClean="0"/>
              <a:t>2022/8/29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95263E-7865-4889-9FDE-7A423744D6B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1.mpg"/><Relationship Id="rId1" Type="http://schemas.microsoft.com/office/2007/relationships/media" Target="../media/media1.mp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-1466850" y="5524500"/>
            <a:ext cx="2171700" cy="21717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10466388" y="-1178718"/>
            <a:ext cx="3048000" cy="30861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055688" y="1196975"/>
            <a:ext cx="10333037" cy="4464051"/>
            <a:chOff x="1055688" y="728663"/>
            <a:chExt cx="10333037" cy="4464051"/>
          </a:xfrm>
        </p:grpSpPr>
        <p:sp>
          <p:nvSpPr>
            <p:cNvPr id="8" name="矩形: 圆角 7"/>
            <p:cNvSpPr/>
            <p:nvPr/>
          </p:nvSpPr>
          <p:spPr>
            <a:xfrm>
              <a:off x="1055688" y="728663"/>
              <a:ext cx="8355012" cy="4464050"/>
            </a:xfrm>
            <a:prstGeom prst="roundRect">
              <a:avLst>
                <a:gd name="adj" fmla="val 6904"/>
              </a:avLst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1399124" y="2194933"/>
              <a:ext cx="5121915" cy="11233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6700" spc="-300" dirty="0">
                  <a:solidFill>
                    <a:schemeClr val="accent1"/>
                  </a:solidFill>
                  <a:latin typeface="+mj-lt"/>
                  <a:ea typeface="+mj-ea"/>
                </a:rPr>
                <a:t>创意电子入门</a:t>
              </a:r>
            </a:p>
          </p:txBody>
        </p:sp>
        <p:sp>
          <p:nvSpPr>
            <p:cNvPr id="10" name="椭圆 9"/>
            <p:cNvSpPr/>
            <p:nvPr/>
          </p:nvSpPr>
          <p:spPr>
            <a:xfrm>
              <a:off x="6851650" y="728664"/>
              <a:ext cx="4537075" cy="446405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1399124" y="1563990"/>
              <a:ext cx="5121914" cy="630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3500" dirty="0">
                  <a:solidFill>
                    <a:schemeClr val="accent1"/>
                  </a:solidFill>
                  <a:latin typeface="+mj-ea"/>
                  <a:ea typeface="+mj-ea"/>
                </a:rPr>
                <a:t>创客教育系列课程</a:t>
              </a:r>
            </a:p>
          </p:txBody>
        </p:sp>
        <p:sp>
          <p:nvSpPr>
            <p:cNvPr id="15" name="矩形: 圆角 14"/>
            <p:cNvSpPr/>
            <p:nvPr/>
          </p:nvSpPr>
          <p:spPr>
            <a:xfrm>
              <a:off x="1337946" y="4051635"/>
              <a:ext cx="3058159" cy="519351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80000" tIns="0" rIns="180000" bIns="0" rtlCol="0" anchor="b">
              <a:spAutoFit/>
            </a:bodyPr>
            <a:lstStyle/>
            <a:p>
              <a:pPr algn="ctr"/>
              <a:r>
                <a:rPr lang="zh-CN" altLang="en-US" sz="2400" b="1" dirty="0">
                  <a:latin typeface="+mn-ea"/>
                </a:rPr>
                <a:t>米思齐团队 张老师</a:t>
              </a:r>
            </a:p>
          </p:txBody>
        </p:sp>
      </p:grpSp>
      <p:grpSp>
        <p:nvGrpSpPr>
          <p:cNvPr id="38" name="图形 2"/>
          <p:cNvGrpSpPr/>
          <p:nvPr/>
        </p:nvGrpSpPr>
        <p:grpSpPr>
          <a:xfrm>
            <a:off x="7696198" y="2005010"/>
            <a:ext cx="2847978" cy="2847978"/>
            <a:chOff x="7834311" y="2119462"/>
            <a:chExt cx="2571752" cy="2571752"/>
          </a:xfrm>
        </p:grpSpPr>
        <p:sp>
          <p:nvSpPr>
            <p:cNvPr id="39" name="任意多边形: 形状 38"/>
            <p:cNvSpPr/>
            <p:nvPr/>
          </p:nvSpPr>
          <p:spPr>
            <a:xfrm>
              <a:off x="8080435" y="2365586"/>
              <a:ext cx="2079502" cy="2079502"/>
            </a:xfrm>
            <a:custGeom>
              <a:avLst/>
              <a:gdLst>
                <a:gd name="connsiteX0" fmla="*/ 0 w 2079502"/>
                <a:gd name="connsiteY0" fmla="*/ 1039751 h 2079502"/>
                <a:gd name="connsiteX1" fmla="*/ 1039751 w 2079502"/>
                <a:gd name="connsiteY1" fmla="*/ 2079503 h 2079502"/>
                <a:gd name="connsiteX2" fmla="*/ 2079503 w 2079502"/>
                <a:gd name="connsiteY2" fmla="*/ 1039751 h 2079502"/>
                <a:gd name="connsiteX3" fmla="*/ 1039751 w 2079502"/>
                <a:gd name="connsiteY3" fmla="*/ 0 h 2079502"/>
                <a:gd name="connsiteX4" fmla="*/ 0 w 2079502"/>
                <a:gd name="connsiteY4" fmla="*/ 1039751 h 2079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9502" h="2079502">
                  <a:moveTo>
                    <a:pt x="0" y="1039751"/>
                  </a:moveTo>
                  <a:cubicBezTo>
                    <a:pt x="0" y="1613990"/>
                    <a:pt x="465512" y="2079503"/>
                    <a:pt x="1039751" y="2079503"/>
                  </a:cubicBezTo>
                  <a:cubicBezTo>
                    <a:pt x="1613990" y="2079503"/>
                    <a:pt x="2079503" y="1613990"/>
                    <a:pt x="2079503" y="1039751"/>
                  </a:cubicBezTo>
                  <a:cubicBezTo>
                    <a:pt x="2079503" y="465512"/>
                    <a:pt x="1613990" y="0"/>
                    <a:pt x="1039751" y="0"/>
                  </a:cubicBezTo>
                  <a:cubicBezTo>
                    <a:pt x="465512" y="0"/>
                    <a:pt x="0" y="465512"/>
                    <a:pt x="0" y="1039751"/>
                  </a:cubicBezTo>
                  <a:close/>
                </a:path>
              </a:pathLst>
            </a:custGeom>
            <a:solidFill>
              <a:srgbClr val="F0C48A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" name="任意多边形: 形状 39"/>
            <p:cNvSpPr/>
            <p:nvPr/>
          </p:nvSpPr>
          <p:spPr>
            <a:xfrm>
              <a:off x="8016644" y="2301292"/>
              <a:ext cx="2207587" cy="2207587"/>
            </a:xfrm>
            <a:custGeom>
              <a:avLst/>
              <a:gdLst>
                <a:gd name="connsiteX0" fmla="*/ 1103543 w 2207587"/>
                <a:gd name="connsiteY0" fmla="*/ 520378 h 2207587"/>
                <a:gd name="connsiteX1" fmla="*/ 1073907 w 2207587"/>
                <a:gd name="connsiteY1" fmla="*/ 490743 h 2207587"/>
                <a:gd name="connsiteX2" fmla="*/ 1073907 w 2207587"/>
                <a:gd name="connsiteY2" fmla="*/ 29635 h 2207587"/>
                <a:gd name="connsiteX3" fmla="*/ 1103543 w 2207587"/>
                <a:gd name="connsiteY3" fmla="*/ 0 h 2207587"/>
                <a:gd name="connsiteX4" fmla="*/ 1133178 w 2207587"/>
                <a:gd name="connsiteY4" fmla="*/ 29635 h 2207587"/>
                <a:gd name="connsiteX5" fmla="*/ 1133178 w 2207587"/>
                <a:gd name="connsiteY5" fmla="*/ 490743 h 2207587"/>
                <a:gd name="connsiteX6" fmla="*/ 1103543 w 2207587"/>
                <a:gd name="connsiteY6" fmla="*/ 520378 h 2207587"/>
                <a:gd name="connsiteX7" fmla="*/ 727324 w 2207587"/>
                <a:gd name="connsiteY7" fmla="*/ 520378 h 2207587"/>
                <a:gd name="connsiteX8" fmla="*/ 697688 w 2207587"/>
                <a:gd name="connsiteY8" fmla="*/ 490743 h 2207587"/>
                <a:gd name="connsiteX9" fmla="*/ 697688 w 2207587"/>
                <a:gd name="connsiteY9" fmla="*/ 29635 h 2207587"/>
                <a:gd name="connsiteX10" fmla="*/ 727324 w 2207587"/>
                <a:gd name="connsiteY10" fmla="*/ 0 h 2207587"/>
                <a:gd name="connsiteX11" fmla="*/ 756959 w 2207587"/>
                <a:gd name="connsiteY11" fmla="*/ 29635 h 2207587"/>
                <a:gd name="connsiteX12" fmla="*/ 756959 w 2207587"/>
                <a:gd name="connsiteY12" fmla="*/ 490743 h 2207587"/>
                <a:gd name="connsiteX13" fmla="*/ 727324 w 2207587"/>
                <a:gd name="connsiteY13" fmla="*/ 520378 h 2207587"/>
                <a:gd name="connsiteX14" fmla="*/ 1479762 w 2207587"/>
                <a:gd name="connsiteY14" fmla="*/ 520378 h 2207587"/>
                <a:gd name="connsiteX15" fmla="*/ 1450127 w 2207587"/>
                <a:gd name="connsiteY15" fmla="*/ 490743 h 2207587"/>
                <a:gd name="connsiteX16" fmla="*/ 1450127 w 2207587"/>
                <a:gd name="connsiteY16" fmla="*/ 29635 h 2207587"/>
                <a:gd name="connsiteX17" fmla="*/ 1479762 w 2207587"/>
                <a:gd name="connsiteY17" fmla="*/ 0 h 2207587"/>
                <a:gd name="connsiteX18" fmla="*/ 1509397 w 2207587"/>
                <a:gd name="connsiteY18" fmla="*/ 29635 h 2207587"/>
                <a:gd name="connsiteX19" fmla="*/ 1509397 w 2207587"/>
                <a:gd name="connsiteY19" fmla="*/ 490743 h 2207587"/>
                <a:gd name="connsiteX20" fmla="*/ 1479762 w 2207587"/>
                <a:gd name="connsiteY20" fmla="*/ 520378 h 2207587"/>
                <a:gd name="connsiteX21" fmla="*/ 1103543 w 2207587"/>
                <a:gd name="connsiteY21" fmla="*/ 2207588 h 2207587"/>
                <a:gd name="connsiteX22" fmla="*/ 1073907 w 2207587"/>
                <a:gd name="connsiteY22" fmla="*/ 2177953 h 2207587"/>
                <a:gd name="connsiteX23" fmla="*/ 1073907 w 2207587"/>
                <a:gd name="connsiteY23" fmla="*/ 1716845 h 2207587"/>
                <a:gd name="connsiteX24" fmla="*/ 1103543 w 2207587"/>
                <a:gd name="connsiteY24" fmla="*/ 1687210 h 2207587"/>
                <a:gd name="connsiteX25" fmla="*/ 1133178 w 2207587"/>
                <a:gd name="connsiteY25" fmla="*/ 1716845 h 2207587"/>
                <a:gd name="connsiteX26" fmla="*/ 1133178 w 2207587"/>
                <a:gd name="connsiteY26" fmla="*/ 2177953 h 2207587"/>
                <a:gd name="connsiteX27" fmla="*/ 1103543 w 2207587"/>
                <a:gd name="connsiteY27" fmla="*/ 2207588 h 2207587"/>
                <a:gd name="connsiteX28" fmla="*/ 727324 w 2207587"/>
                <a:gd name="connsiteY28" fmla="*/ 2207588 h 2207587"/>
                <a:gd name="connsiteX29" fmla="*/ 697688 w 2207587"/>
                <a:gd name="connsiteY29" fmla="*/ 2177953 h 2207587"/>
                <a:gd name="connsiteX30" fmla="*/ 697688 w 2207587"/>
                <a:gd name="connsiteY30" fmla="*/ 1716845 h 2207587"/>
                <a:gd name="connsiteX31" fmla="*/ 727324 w 2207587"/>
                <a:gd name="connsiteY31" fmla="*/ 1687210 h 2207587"/>
                <a:gd name="connsiteX32" fmla="*/ 756959 w 2207587"/>
                <a:gd name="connsiteY32" fmla="*/ 1716845 h 2207587"/>
                <a:gd name="connsiteX33" fmla="*/ 756959 w 2207587"/>
                <a:gd name="connsiteY33" fmla="*/ 2177953 h 2207587"/>
                <a:gd name="connsiteX34" fmla="*/ 727324 w 2207587"/>
                <a:gd name="connsiteY34" fmla="*/ 2207588 h 2207587"/>
                <a:gd name="connsiteX35" fmla="*/ 1479762 w 2207587"/>
                <a:gd name="connsiteY35" fmla="*/ 2207588 h 2207587"/>
                <a:gd name="connsiteX36" fmla="*/ 1450127 w 2207587"/>
                <a:gd name="connsiteY36" fmla="*/ 2177953 h 2207587"/>
                <a:gd name="connsiteX37" fmla="*/ 1450127 w 2207587"/>
                <a:gd name="connsiteY37" fmla="*/ 1716845 h 2207587"/>
                <a:gd name="connsiteX38" fmla="*/ 1479762 w 2207587"/>
                <a:gd name="connsiteY38" fmla="*/ 1687210 h 2207587"/>
                <a:gd name="connsiteX39" fmla="*/ 1509397 w 2207587"/>
                <a:gd name="connsiteY39" fmla="*/ 1716845 h 2207587"/>
                <a:gd name="connsiteX40" fmla="*/ 1509397 w 2207587"/>
                <a:gd name="connsiteY40" fmla="*/ 2177953 h 2207587"/>
                <a:gd name="connsiteX41" fmla="*/ 1479762 w 2207587"/>
                <a:gd name="connsiteY41" fmla="*/ 2207588 h 2207587"/>
                <a:gd name="connsiteX42" fmla="*/ 2177953 w 2207587"/>
                <a:gd name="connsiteY42" fmla="*/ 1133681 h 2207587"/>
                <a:gd name="connsiteX43" fmla="*/ 1716845 w 2207587"/>
                <a:gd name="connsiteY43" fmla="*/ 1133681 h 2207587"/>
                <a:gd name="connsiteX44" fmla="*/ 1687210 w 2207587"/>
                <a:gd name="connsiteY44" fmla="*/ 1104045 h 2207587"/>
                <a:gd name="connsiteX45" fmla="*/ 1716845 w 2207587"/>
                <a:gd name="connsiteY45" fmla="*/ 1074410 h 2207587"/>
                <a:gd name="connsiteX46" fmla="*/ 2177953 w 2207587"/>
                <a:gd name="connsiteY46" fmla="*/ 1074410 h 2207587"/>
                <a:gd name="connsiteX47" fmla="*/ 2207588 w 2207587"/>
                <a:gd name="connsiteY47" fmla="*/ 1104045 h 2207587"/>
                <a:gd name="connsiteX48" fmla="*/ 2177953 w 2207587"/>
                <a:gd name="connsiteY48" fmla="*/ 1133681 h 2207587"/>
                <a:gd name="connsiteX49" fmla="*/ 2177953 w 2207587"/>
                <a:gd name="connsiteY49" fmla="*/ 757461 h 2207587"/>
                <a:gd name="connsiteX50" fmla="*/ 1716845 w 2207587"/>
                <a:gd name="connsiteY50" fmla="*/ 757461 h 2207587"/>
                <a:gd name="connsiteX51" fmla="*/ 1687210 w 2207587"/>
                <a:gd name="connsiteY51" fmla="*/ 727826 h 2207587"/>
                <a:gd name="connsiteX52" fmla="*/ 1716845 w 2207587"/>
                <a:gd name="connsiteY52" fmla="*/ 698190 h 2207587"/>
                <a:gd name="connsiteX53" fmla="*/ 2177953 w 2207587"/>
                <a:gd name="connsiteY53" fmla="*/ 698190 h 2207587"/>
                <a:gd name="connsiteX54" fmla="*/ 2207588 w 2207587"/>
                <a:gd name="connsiteY54" fmla="*/ 727826 h 2207587"/>
                <a:gd name="connsiteX55" fmla="*/ 2177953 w 2207587"/>
                <a:gd name="connsiteY55" fmla="*/ 757461 h 2207587"/>
                <a:gd name="connsiteX56" fmla="*/ 2177953 w 2207587"/>
                <a:gd name="connsiteY56" fmla="*/ 1509900 h 2207587"/>
                <a:gd name="connsiteX57" fmla="*/ 1716845 w 2207587"/>
                <a:gd name="connsiteY57" fmla="*/ 1509900 h 2207587"/>
                <a:gd name="connsiteX58" fmla="*/ 1687210 w 2207587"/>
                <a:gd name="connsiteY58" fmla="*/ 1480264 h 2207587"/>
                <a:gd name="connsiteX59" fmla="*/ 1716845 w 2207587"/>
                <a:gd name="connsiteY59" fmla="*/ 1450629 h 2207587"/>
                <a:gd name="connsiteX60" fmla="*/ 2177953 w 2207587"/>
                <a:gd name="connsiteY60" fmla="*/ 1450629 h 2207587"/>
                <a:gd name="connsiteX61" fmla="*/ 2207588 w 2207587"/>
                <a:gd name="connsiteY61" fmla="*/ 1480264 h 2207587"/>
                <a:gd name="connsiteX62" fmla="*/ 2177953 w 2207587"/>
                <a:gd name="connsiteY62" fmla="*/ 1509900 h 2207587"/>
                <a:gd name="connsiteX63" fmla="*/ 490743 w 2207587"/>
                <a:gd name="connsiteY63" fmla="*/ 1133681 h 2207587"/>
                <a:gd name="connsiteX64" fmla="*/ 29635 w 2207587"/>
                <a:gd name="connsiteY64" fmla="*/ 1133681 h 2207587"/>
                <a:gd name="connsiteX65" fmla="*/ 0 w 2207587"/>
                <a:gd name="connsiteY65" fmla="*/ 1104045 h 2207587"/>
                <a:gd name="connsiteX66" fmla="*/ 29635 w 2207587"/>
                <a:gd name="connsiteY66" fmla="*/ 1074410 h 2207587"/>
                <a:gd name="connsiteX67" fmla="*/ 490743 w 2207587"/>
                <a:gd name="connsiteY67" fmla="*/ 1074410 h 2207587"/>
                <a:gd name="connsiteX68" fmla="*/ 520378 w 2207587"/>
                <a:gd name="connsiteY68" fmla="*/ 1104045 h 2207587"/>
                <a:gd name="connsiteX69" fmla="*/ 490743 w 2207587"/>
                <a:gd name="connsiteY69" fmla="*/ 1133681 h 2207587"/>
                <a:gd name="connsiteX70" fmla="*/ 490743 w 2207587"/>
                <a:gd name="connsiteY70" fmla="*/ 756959 h 2207587"/>
                <a:gd name="connsiteX71" fmla="*/ 29635 w 2207587"/>
                <a:gd name="connsiteY71" fmla="*/ 756959 h 2207587"/>
                <a:gd name="connsiteX72" fmla="*/ 0 w 2207587"/>
                <a:gd name="connsiteY72" fmla="*/ 727324 h 2207587"/>
                <a:gd name="connsiteX73" fmla="*/ 29635 w 2207587"/>
                <a:gd name="connsiteY73" fmla="*/ 697688 h 2207587"/>
                <a:gd name="connsiteX74" fmla="*/ 490743 w 2207587"/>
                <a:gd name="connsiteY74" fmla="*/ 697688 h 2207587"/>
                <a:gd name="connsiteX75" fmla="*/ 520378 w 2207587"/>
                <a:gd name="connsiteY75" fmla="*/ 727324 h 2207587"/>
                <a:gd name="connsiteX76" fmla="*/ 490743 w 2207587"/>
                <a:gd name="connsiteY76" fmla="*/ 756959 h 2207587"/>
                <a:gd name="connsiteX77" fmla="*/ 490743 w 2207587"/>
                <a:gd name="connsiteY77" fmla="*/ 1509900 h 2207587"/>
                <a:gd name="connsiteX78" fmla="*/ 29635 w 2207587"/>
                <a:gd name="connsiteY78" fmla="*/ 1509900 h 2207587"/>
                <a:gd name="connsiteX79" fmla="*/ 0 w 2207587"/>
                <a:gd name="connsiteY79" fmla="*/ 1480264 h 2207587"/>
                <a:gd name="connsiteX80" fmla="*/ 29635 w 2207587"/>
                <a:gd name="connsiteY80" fmla="*/ 1450629 h 2207587"/>
                <a:gd name="connsiteX81" fmla="*/ 490743 w 2207587"/>
                <a:gd name="connsiteY81" fmla="*/ 1450629 h 2207587"/>
                <a:gd name="connsiteX82" fmla="*/ 520378 w 2207587"/>
                <a:gd name="connsiteY82" fmla="*/ 1480264 h 2207587"/>
                <a:gd name="connsiteX83" fmla="*/ 490743 w 2207587"/>
                <a:gd name="connsiteY83" fmla="*/ 1509900 h 2207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2207587" h="2207587">
                  <a:moveTo>
                    <a:pt x="1103543" y="520378"/>
                  </a:moveTo>
                  <a:cubicBezTo>
                    <a:pt x="1087469" y="520378"/>
                    <a:pt x="1073907" y="507318"/>
                    <a:pt x="1073907" y="490743"/>
                  </a:cubicBezTo>
                  <a:lnTo>
                    <a:pt x="1073907" y="29635"/>
                  </a:lnTo>
                  <a:cubicBezTo>
                    <a:pt x="1073907" y="13562"/>
                    <a:pt x="1086967" y="0"/>
                    <a:pt x="1103543" y="0"/>
                  </a:cubicBezTo>
                  <a:cubicBezTo>
                    <a:pt x="1119616" y="0"/>
                    <a:pt x="1133178" y="13060"/>
                    <a:pt x="1133178" y="29635"/>
                  </a:cubicBezTo>
                  <a:lnTo>
                    <a:pt x="1133178" y="490743"/>
                  </a:lnTo>
                  <a:cubicBezTo>
                    <a:pt x="1133178" y="507318"/>
                    <a:pt x="1119616" y="520378"/>
                    <a:pt x="1103543" y="520378"/>
                  </a:cubicBezTo>
                  <a:close/>
                  <a:moveTo>
                    <a:pt x="727324" y="520378"/>
                  </a:moveTo>
                  <a:cubicBezTo>
                    <a:pt x="711250" y="520378"/>
                    <a:pt x="697688" y="507318"/>
                    <a:pt x="697688" y="490743"/>
                  </a:cubicBezTo>
                  <a:lnTo>
                    <a:pt x="697688" y="29635"/>
                  </a:lnTo>
                  <a:cubicBezTo>
                    <a:pt x="697688" y="13562"/>
                    <a:pt x="710748" y="0"/>
                    <a:pt x="727324" y="0"/>
                  </a:cubicBezTo>
                  <a:cubicBezTo>
                    <a:pt x="743397" y="0"/>
                    <a:pt x="756959" y="13060"/>
                    <a:pt x="756959" y="29635"/>
                  </a:cubicBezTo>
                  <a:lnTo>
                    <a:pt x="756959" y="490743"/>
                  </a:lnTo>
                  <a:cubicBezTo>
                    <a:pt x="756457" y="507318"/>
                    <a:pt x="743397" y="520378"/>
                    <a:pt x="727324" y="520378"/>
                  </a:cubicBezTo>
                  <a:close/>
                  <a:moveTo>
                    <a:pt x="1479762" y="520378"/>
                  </a:moveTo>
                  <a:cubicBezTo>
                    <a:pt x="1463689" y="520378"/>
                    <a:pt x="1450127" y="507318"/>
                    <a:pt x="1450127" y="490743"/>
                  </a:cubicBezTo>
                  <a:lnTo>
                    <a:pt x="1450127" y="29635"/>
                  </a:lnTo>
                  <a:cubicBezTo>
                    <a:pt x="1450127" y="13562"/>
                    <a:pt x="1463186" y="0"/>
                    <a:pt x="1479762" y="0"/>
                  </a:cubicBezTo>
                  <a:cubicBezTo>
                    <a:pt x="1495836" y="0"/>
                    <a:pt x="1509397" y="13060"/>
                    <a:pt x="1509397" y="29635"/>
                  </a:cubicBezTo>
                  <a:lnTo>
                    <a:pt x="1509397" y="490743"/>
                  </a:lnTo>
                  <a:cubicBezTo>
                    <a:pt x="1509397" y="507318"/>
                    <a:pt x="1496338" y="520378"/>
                    <a:pt x="1479762" y="520378"/>
                  </a:cubicBezTo>
                  <a:close/>
                  <a:moveTo>
                    <a:pt x="1103543" y="2207588"/>
                  </a:moveTo>
                  <a:cubicBezTo>
                    <a:pt x="1087469" y="2207588"/>
                    <a:pt x="1073907" y="2194528"/>
                    <a:pt x="1073907" y="2177953"/>
                  </a:cubicBezTo>
                  <a:lnTo>
                    <a:pt x="1073907" y="1716845"/>
                  </a:lnTo>
                  <a:cubicBezTo>
                    <a:pt x="1073907" y="1700772"/>
                    <a:pt x="1086967" y="1687210"/>
                    <a:pt x="1103543" y="1687210"/>
                  </a:cubicBezTo>
                  <a:cubicBezTo>
                    <a:pt x="1119616" y="1687210"/>
                    <a:pt x="1133178" y="1700270"/>
                    <a:pt x="1133178" y="1716845"/>
                  </a:cubicBezTo>
                  <a:lnTo>
                    <a:pt x="1133178" y="2177953"/>
                  </a:lnTo>
                  <a:cubicBezTo>
                    <a:pt x="1133178" y="2194528"/>
                    <a:pt x="1119616" y="2207588"/>
                    <a:pt x="1103543" y="2207588"/>
                  </a:cubicBezTo>
                  <a:close/>
                  <a:moveTo>
                    <a:pt x="727324" y="2207588"/>
                  </a:moveTo>
                  <a:cubicBezTo>
                    <a:pt x="711250" y="2207588"/>
                    <a:pt x="697688" y="2194528"/>
                    <a:pt x="697688" y="2177953"/>
                  </a:cubicBezTo>
                  <a:lnTo>
                    <a:pt x="697688" y="1716845"/>
                  </a:lnTo>
                  <a:cubicBezTo>
                    <a:pt x="697688" y="1700772"/>
                    <a:pt x="710748" y="1687210"/>
                    <a:pt x="727324" y="1687210"/>
                  </a:cubicBezTo>
                  <a:cubicBezTo>
                    <a:pt x="743397" y="1687210"/>
                    <a:pt x="756959" y="1700270"/>
                    <a:pt x="756959" y="1716845"/>
                  </a:cubicBezTo>
                  <a:lnTo>
                    <a:pt x="756959" y="2177953"/>
                  </a:lnTo>
                  <a:cubicBezTo>
                    <a:pt x="756457" y="2194528"/>
                    <a:pt x="743397" y="2207588"/>
                    <a:pt x="727324" y="2207588"/>
                  </a:cubicBezTo>
                  <a:close/>
                  <a:moveTo>
                    <a:pt x="1479762" y="2207588"/>
                  </a:moveTo>
                  <a:cubicBezTo>
                    <a:pt x="1463689" y="2207588"/>
                    <a:pt x="1450127" y="2194528"/>
                    <a:pt x="1450127" y="2177953"/>
                  </a:cubicBezTo>
                  <a:lnTo>
                    <a:pt x="1450127" y="1716845"/>
                  </a:lnTo>
                  <a:cubicBezTo>
                    <a:pt x="1450127" y="1700772"/>
                    <a:pt x="1463186" y="1687210"/>
                    <a:pt x="1479762" y="1687210"/>
                  </a:cubicBezTo>
                  <a:cubicBezTo>
                    <a:pt x="1495836" y="1687210"/>
                    <a:pt x="1509397" y="1700270"/>
                    <a:pt x="1509397" y="1716845"/>
                  </a:cubicBezTo>
                  <a:lnTo>
                    <a:pt x="1509397" y="2177953"/>
                  </a:lnTo>
                  <a:cubicBezTo>
                    <a:pt x="1509397" y="2194528"/>
                    <a:pt x="1495836" y="2207588"/>
                    <a:pt x="1479762" y="2207588"/>
                  </a:cubicBezTo>
                  <a:close/>
                  <a:moveTo>
                    <a:pt x="2177953" y="1133681"/>
                  </a:moveTo>
                  <a:lnTo>
                    <a:pt x="1716845" y="1133681"/>
                  </a:lnTo>
                  <a:cubicBezTo>
                    <a:pt x="1700772" y="1133681"/>
                    <a:pt x="1687210" y="1120621"/>
                    <a:pt x="1687210" y="1104045"/>
                  </a:cubicBezTo>
                  <a:cubicBezTo>
                    <a:pt x="1687210" y="1087972"/>
                    <a:pt x="1700270" y="1074410"/>
                    <a:pt x="1716845" y="1074410"/>
                  </a:cubicBezTo>
                  <a:lnTo>
                    <a:pt x="2177953" y="1074410"/>
                  </a:lnTo>
                  <a:cubicBezTo>
                    <a:pt x="2194026" y="1074410"/>
                    <a:pt x="2207588" y="1087469"/>
                    <a:pt x="2207588" y="1104045"/>
                  </a:cubicBezTo>
                  <a:cubicBezTo>
                    <a:pt x="2207086" y="1120119"/>
                    <a:pt x="2194026" y="1133681"/>
                    <a:pt x="2177953" y="1133681"/>
                  </a:cubicBezTo>
                  <a:close/>
                  <a:moveTo>
                    <a:pt x="2177953" y="757461"/>
                  </a:moveTo>
                  <a:lnTo>
                    <a:pt x="1716845" y="757461"/>
                  </a:lnTo>
                  <a:cubicBezTo>
                    <a:pt x="1700772" y="757461"/>
                    <a:pt x="1687210" y="744402"/>
                    <a:pt x="1687210" y="727826"/>
                  </a:cubicBezTo>
                  <a:cubicBezTo>
                    <a:pt x="1687210" y="711752"/>
                    <a:pt x="1700270" y="698190"/>
                    <a:pt x="1716845" y="698190"/>
                  </a:cubicBezTo>
                  <a:lnTo>
                    <a:pt x="2177953" y="698190"/>
                  </a:lnTo>
                  <a:cubicBezTo>
                    <a:pt x="2194026" y="698190"/>
                    <a:pt x="2207588" y="711250"/>
                    <a:pt x="2207588" y="727826"/>
                  </a:cubicBezTo>
                  <a:cubicBezTo>
                    <a:pt x="2207086" y="743899"/>
                    <a:pt x="2194026" y="757461"/>
                    <a:pt x="2177953" y="757461"/>
                  </a:cubicBezTo>
                  <a:close/>
                  <a:moveTo>
                    <a:pt x="2177953" y="1509900"/>
                  </a:moveTo>
                  <a:lnTo>
                    <a:pt x="1716845" y="1509900"/>
                  </a:lnTo>
                  <a:cubicBezTo>
                    <a:pt x="1700772" y="1509900"/>
                    <a:pt x="1687210" y="1496840"/>
                    <a:pt x="1687210" y="1480264"/>
                  </a:cubicBezTo>
                  <a:cubicBezTo>
                    <a:pt x="1687210" y="1464191"/>
                    <a:pt x="1700270" y="1450629"/>
                    <a:pt x="1716845" y="1450629"/>
                  </a:cubicBezTo>
                  <a:lnTo>
                    <a:pt x="2177953" y="1450629"/>
                  </a:lnTo>
                  <a:cubicBezTo>
                    <a:pt x="2194026" y="1450629"/>
                    <a:pt x="2207588" y="1463689"/>
                    <a:pt x="2207588" y="1480264"/>
                  </a:cubicBezTo>
                  <a:cubicBezTo>
                    <a:pt x="2207086" y="1496840"/>
                    <a:pt x="2194026" y="1509900"/>
                    <a:pt x="2177953" y="1509900"/>
                  </a:cubicBezTo>
                  <a:close/>
                  <a:moveTo>
                    <a:pt x="490743" y="1133681"/>
                  </a:moveTo>
                  <a:lnTo>
                    <a:pt x="29635" y="1133681"/>
                  </a:lnTo>
                  <a:cubicBezTo>
                    <a:pt x="13562" y="1133681"/>
                    <a:pt x="0" y="1120621"/>
                    <a:pt x="0" y="1104045"/>
                  </a:cubicBezTo>
                  <a:cubicBezTo>
                    <a:pt x="0" y="1087972"/>
                    <a:pt x="13060" y="1074410"/>
                    <a:pt x="29635" y="1074410"/>
                  </a:cubicBezTo>
                  <a:lnTo>
                    <a:pt x="490743" y="1074410"/>
                  </a:lnTo>
                  <a:cubicBezTo>
                    <a:pt x="506816" y="1074410"/>
                    <a:pt x="520378" y="1087469"/>
                    <a:pt x="520378" y="1104045"/>
                  </a:cubicBezTo>
                  <a:cubicBezTo>
                    <a:pt x="519876" y="1120119"/>
                    <a:pt x="506816" y="1133681"/>
                    <a:pt x="490743" y="1133681"/>
                  </a:cubicBezTo>
                  <a:close/>
                  <a:moveTo>
                    <a:pt x="490743" y="756959"/>
                  </a:moveTo>
                  <a:lnTo>
                    <a:pt x="29635" y="756959"/>
                  </a:lnTo>
                  <a:cubicBezTo>
                    <a:pt x="13562" y="756959"/>
                    <a:pt x="0" y="743899"/>
                    <a:pt x="0" y="727324"/>
                  </a:cubicBezTo>
                  <a:cubicBezTo>
                    <a:pt x="0" y="711250"/>
                    <a:pt x="13060" y="697688"/>
                    <a:pt x="29635" y="697688"/>
                  </a:cubicBezTo>
                  <a:lnTo>
                    <a:pt x="490743" y="697688"/>
                  </a:lnTo>
                  <a:cubicBezTo>
                    <a:pt x="506816" y="697688"/>
                    <a:pt x="520378" y="710748"/>
                    <a:pt x="520378" y="727324"/>
                  </a:cubicBezTo>
                  <a:cubicBezTo>
                    <a:pt x="519876" y="743899"/>
                    <a:pt x="506816" y="756959"/>
                    <a:pt x="490743" y="756959"/>
                  </a:cubicBezTo>
                  <a:close/>
                  <a:moveTo>
                    <a:pt x="490743" y="1509900"/>
                  </a:moveTo>
                  <a:lnTo>
                    <a:pt x="29635" y="1509900"/>
                  </a:lnTo>
                  <a:cubicBezTo>
                    <a:pt x="13562" y="1509900"/>
                    <a:pt x="0" y="1496840"/>
                    <a:pt x="0" y="1480264"/>
                  </a:cubicBezTo>
                  <a:cubicBezTo>
                    <a:pt x="0" y="1464191"/>
                    <a:pt x="13060" y="1450629"/>
                    <a:pt x="29635" y="1450629"/>
                  </a:cubicBezTo>
                  <a:lnTo>
                    <a:pt x="490743" y="1450629"/>
                  </a:lnTo>
                  <a:cubicBezTo>
                    <a:pt x="506816" y="1450629"/>
                    <a:pt x="520378" y="1463689"/>
                    <a:pt x="520378" y="1480264"/>
                  </a:cubicBezTo>
                  <a:cubicBezTo>
                    <a:pt x="519876" y="1496840"/>
                    <a:pt x="506816" y="1509900"/>
                    <a:pt x="490743" y="1509900"/>
                  </a:cubicBezTo>
                  <a:close/>
                </a:path>
              </a:pathLst>
            </a:custGeom>
            <a:solidFill>
              <a:srgbClr val="4C4372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1" name="任意多边形: 形状 40"/>
            <p:cNvSpPr/>
            <p:nvPr/>
          </p:nvSpPr>
          <p:spPr>
            <a:xfrm>
              <a:off x="9023243" y="4467692"/>
              <a:ext cx="193885" cy="193886"/>
            </a:xfrm>
            <a:custGeom>
              <a:avLst/>
              <a:gdLst>
                <a:gd name="connsiteX0" fmla="*/ 193886 w 193885"/>
                <a:gd name="connsiteY0" fmla="*/ 96943 h 193886"/>
                <a:gd name="connsiteX1" fmla="*/ 96943 w 193885"/>
                <a:gd name="connsiteY1" fmla="*/ 0 h 193886"/>
                <a:gd name="connsiteX2" fmla="*/ 0 w 193885"/>
                <a:gd name="connsiteY2" fmla="*/ 96943 h 193886"/>
                <a:gd name="connsiteX3" fmla="*/ 96943 w 193885"/>
                <a:gd name="connsiteY3" fmla="*/ 193886 h 193886"/>
                <a:gd name="connsiteX4" fmla="*/ 193886 w 193885"/>
                <a:gd name="connsiteY4" fmla="*/ 96943 h 19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3885" h="193886">
                  <a:moveTo>
                    <a:pt x="193886" y="96943"/>
                  </a:moveTo>
                  <a:cubicBezTo>
                    <a:pt x="193886" y="43197"/>
                    <a:pt x="150186" y="0"/>
                    <a:pt x="96943" y="0"/>
                  </a:cubicBezTo>
                  <a:cubicBezTo>
                    <a:pt x="43197" y="0"/>
                    <a:pt x="0" y="43700"/>
                    <a:pt x="0" y="96943"/>
                  </a:cubicBezTo>
                  <a:cubicBezTo>
                    <a:pt x="0" y="150689"/>
                    <a:pt x="43700" y="193886"/>
                    <a:pt x="96943" y="193886"/>
                  </a:cubicBezTo>
                  <a:cubicBezTo>
                    <a:pt x="150689" y="193886"/>
                    <a:pt x="193886" y="150689"/>
                    <a:pt x="193886" y="96943"/>
                  </a:cubicBezTo>
                  <a:close/>
                </a:path>
              </a:pathLst>
            </a:custGeom>
            <a:solidFill>
              <a:srgbClr val="7BABF1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2" name="任意多边形: 形状 41"/>
            <p:cNvSpPr/>
            <p:nvPr/>
          </p:nvSpPr>
          <p:spPr>
            <a:xfrm>
              <a:off x="8647021" y="4467620"/>
              <a:ext cx="193928" cy="193932"/>
            </a:xfrm>
            <a:custGeom>
              <a:avLst/>
              <a:gdLst>
                <a:gd name="connsiteX0" fmla="*/ 2065 w 193928"/>
                <a:gd name="connsiteY0" fmla="*/ 116765 h 193932"/>
                <a:gd name="connsiteX1" fmla="*/ 116754 w 193928"/>
                <a:gd name="connsiteY1" fmla="*/ 191873 h 193932"/>
                <a:gd name="connsiteX2" fmla="*/ 191868 w 193928"/>
                <a:gd name="connsiteY2" fmla="*/ 77184 h 193932"/>
                <a:gd name="connsiteX3" fmla="*/ 191865 w 193928"/>
                <a:gd name="connsiteY3" fmla="*/ 77172 h 193932"/>
                <a:gd name="connsiteX4" fmla="*/ 77173 w 193928"/>
                <a:gd name="connsiteY4" fmla="*/ 2061 h 193932"/>
                <a:gd name="connsiteX5" fmla="*/ 2060 w 193928"/>
                <a:gd name="connsiteY5" fmla="*/ 116753 h 193932"/>
                <a:gd name="connsiteX6" fmla="*/ 2065 w 193928"/>
                <a:gd name="connsiteY6" fmla="*/ 116765 h 193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3928" h="193932">
                  <a:moveTo>
                    <a:pt x="2065" y="116765"/>
                  </a:moveTo>
                  <a:cubicBezTo>
                    <a:pt x="12993" y="169170"/>
                    <a:pt x="64342" y="202798"/>
                    <a:pt x="116754" y="191873"/>
                  </a:cubicBezTo>
                  <a:cubicBezTo>
                    <a:pt x="169169" y="180949"/>
                    <a:pt x="202797" y="129599"/>
                    <a:pt x="191868" y="77184"/>
                  </a:cubicBezTo>
                  <a:cubicBezTo>
                    <a:pt x="191868" y="77182"/>
                    <a:pt x="191865" y="77177"/>
                    <a:pt x="191865" y="77172"/>
                  </a:cubicBezTo>
                  <a:cubicBezTo>
                    <a:pt x="180935" y="24760"/>
                    <a:pt x="129586" y="-8869"/>
                    <a:pt x="77173" y="2061"/>
                  </a:cubicBezTo>
                  <a:cubicBezTo>
                    <a:pt x="24761" y="12991"/>
                    <a:pt x="-8867" y="64338"/>
                    <a:pt x="2060" y="116753"/>
                  </a:cubicBezTo>
                  <a:cubicBezTo>
                    <a:pt x="2063" y="116755"/>
                    <a:pt x="2063" y="116760"/>
                    <a:pt x="2065" y="116765"/>
                  </a:cubicBezTo>
                  <a:close/>
                </a:path>
              </a:pathLst>
            </a:custGeom>
            <a:solidFill>
              <a:srgbClr val="7BABF1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3" name="任意多边形: 形状 42"/>
            <p:cNvSpPr/>
            <p:nvPr/>
          </p:nvSpPr>
          <p:spPr>
            <a:xfrm>
              <a:off x="9399463" y="4467692"/>
              <a:ext cx="193886" cy="193886"/>
            </a:xfrm>
            <a:custGeom>
              <a:avLst/>
              <a:gdLst>
                <a:gd name="connsiteX0" fmla="*/ 193886 w 193886"/>
                <a:gd name="connsiteY0" fmla="*/ 96943 h 193886"/>
                <a:gd name="connsiteX1" fmla="*/ 96943 w 193886"/>
                <a:gd name="connsiteY1" fmla="*/ 0 h 193886"/>
                <a:gd name="connsiteX2" fmla="*/ 0 w 193886"/>
                <a:gd name="connsiteY2" fmla="*/ 96943 h 193886"/>
                <a:gd name="connsiteX3" fmla="*/ 96943 w 193886"/>
                <a:gd name="connsiteY3" fmla="*/ 193886 h 193886"/>
                <a:gd name="connsiteX4" fmla="*/ 193886 w 193886"/>
                <a:gd name="connsiteY4" fmla="*/ 96943 h 19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3886" h="193886">
                  <a:moveTo>
                    <a:pt x="193886" y="96943"/>
                  </a:moveTo>
                  <a:cubicBezTo>
                    <a:pt x="193886" y="43197"/>
                    <a:pt x="150186" y="0"/>
                    <a:pt x="96943" y="0"/>
                  </a:cubicBezTo>
                  <a:cubicBezTo>
                    <a:pt x="43197" y="0"/>
                    <a:pt x="0" y="43700"/>
                    <a:pt x="0" y="96943"/>
                  </a:cubicBezTo>
                  <a:cubicBezTo>
                    <a:pt x="0" y="150689"/>
                    <a:pt x="43700" y="193886"/>
                    <a:pt x="96943" y="193886"/>
                  </a:cubicBezTo>
                  <a:cubicBezTo>
                    <a:pt x="150689" y="193886"/>
                    <a:pt x="193886" y="150689"/>
                    <a:pt x="193886" y="96943"/>
                  </a:cubicBezTo>
                  <a:close/>
                </a:path>
              </a:pathLst>
            </a:custGeom>
            <a:solidFill>
              <a:srgbClr val="7BABF1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4" name="任意多边形: 形状 43"/>
            <p:cNvSpPr/>
            <p:nvPr/>
          </p:nvSpPr>
          <p:spPr>
            <a:xfrm>
              <a:off x="8617389" y="4438057"/>
              <a:ext cx="1005595" cy="253156"/>
            </a:xfrm>
            <a:custGeom>
              <a:avLst/>
              <a:gdLst>
                <a:gd name="connsiteX0" fmla="*/ 502798 w 1005595"/>
                <a:gd name="connsiteY0" fmla="*/ 253157 h 253156"/>
                <a:gd name="connsiteX1" fmla="*/ 376219 w 1005595"/>
                <a:gd name="connsiteY1" fmla="*/ 126578 h 253156"/>
                <a:gd name="connsiteX2" fmla="*/ 413389 w 1005595"/>
                <a:gd name="connsiteY2" fmla="*/ 37170 h 253156"/>
                <a:gd name="connsiteX3" fmla="*/ 502798 w 1005595"/>
                <a:gd name="connsiteY3" fmla="*/ 0 h 253156"/>
                <a:gd name="connsiteX4" fmla="*/ 629376 w 1005595"/>
                <a:gd name="connsiteY4" fmla="*/ 126578 h 253156"/>
                <a:gd name="connsiteX5" fmla="*/ 502798 w 1005595"/>
                <a:gd name="connsiteY5" fmla="*/ 253157 h 253156"/>
                <a:gd name="connsiteX6" fmla="*/ 502798 w 1005595"/>
                <a:gd name="connsiteY6" fmla="*/ 58768 h 253156"/>
                <a:gd name="connsiteX7" fmla="*/ 455080 w 1005595"/>
                <a:gd name="connsiteY7" fmla="*/ 78358 h 253156"/>
                <a:gd name="connsiteX8" fmla="*/ 435490 w 1005595"/>
                <a:gd name="connsiteY8" fmla="*/ 126076 h 253156"/>
                <a:gd name="connsiteX9" fmla="*/ 503300 w 1005595"/>
                <a:gd name="connsiteY9" fmla="*/ 193886 h 253156"/>
                <a:gd name="connsiteX10" fmla="*/ 571110 w 1005595"/>
                <a:gd name="connsiteY10" fmla="*/ 126076 h 253156"/>
                <a:gd name="connsiteX11" fmla="*/ 502798 w 1005595"/>
                <a:gd name="connsiteY11" fmla="*/ 58768 h 253156"/>
                <a:gd name="connsiteX12" fmla="*/ 126578 w 1005595"/>
                <a:gd name="connsiteY12" fmla="*/ 253157 h 253156"/>
                <a:gd name="connsiteX13" fmla="*/ 0 w 1005595"/>
                <a:gd name="connsiteY13" fmla="*/ 126578 h 253156"/>
                <a:gd name="connsiteX14" fmla="*/ 126578 w 1005595"/>
                <a:gd name="connsiteY14" fmla="*/ 0 h 253156"/>
                <a:gd name="connsiteX15" fmla="*/ 253157 w 1005595"/>
                <a:gd name="connsiteY15" fmla="*/ 126578 h 253156"/>
                <a:gd name="connsiteX16" fmla="*/ 215987 w 1005595"/>
                <a:gd name="connsiteY16" fmla="*/ 215987 h 253156"/>
                <a:gd name="connsiteX17" fmla="*/ 126578 w 1005595"/>
                <a:gd name="connsiteY17" fmla="*/ 253157 h 253156"/>
                <a:gd name="connsiteX18" fmla="*/ 126578 w 1005595"/>
                <a:gd name="connsiteY18" fmla="*/ 58768 h 253156"/>
                <a:gd name="connsiteX19" fmla="*/ 58769 w 1005595"/>
                <a:gd name="connsiteY19" fmla="*/ 126578 h 253156"/>
                <a:gd name="connsiteX20" fmla="*/ 126578 w 1005595"/>
                <a:gd name="connsiteY20" fmla="*/ 194388 h 253156"/>
                <a:gd name="connsiteX21" fmla="*/ 174297 w 1005595"/>
                <a:gd name="connsiteY21" fmla="*/ 174799 h 253156"/>
                <a:gd name="connsiteX22" fmla="*/ 193886 w 1005595"/>
                <a:gd name="connsiteY22" fmla="*/ 127081 h 253156"/>
                <a:gd name="connsiteX23" fmla="*/ 223521 w 1005595"/>
                <a:gd name="connsiteY23" fmla="*/ 127081 h 253156"/>
                <a:gd name="connsiteX24" fmla="*/ 193886 w 1005595"/>
                <a:gd name="connsiteY24" fmla="*/ 127081 h 253156"/>
                <a:gd name="connsiteX25" fmla="*/ 126578 w 1005595"/>
                <a:gd name="connsiteY25" fmla="*/ 58768 h 253156"/>
                <a:gd name="connsiteX26" fmla="*/ 879017 w 1005595"/>
                <a:gd name="connsiteY26" fmla="*/ 253157 h 253156"/>
                <a:gd name="connsiteX27" fmla="*/ 789608 w 1005595"/>
                <a:gd name="connsiteY27" fmla="*/ 215987 h 253156"/>
                <a:gd name="connsiteX28" fmla="*/ 752439 w 1005595"/>
                <a:gd name="connsiteY28" fmla="*/ 126578 h 253156"/>
                <a:gd name="connsiteX29" fmla="*/ 789608 w 1005595"/>
                <a:gd name="connsiteY29" fmla="*/ 37170 h 253156"/>
                <a:gd name="connsiteX30" fmla="*/ 879017 w 1005595"/>
                <a:gd name="connsiteY30" fmla="*/ 0 h 253156"/>
                <a:gd name="connsiteX31" fmla="*/ 968425 w 1005595"/>
                <a:gd name="connsiteY31" fmla="*/ 37170 h 253156"/>
                <a:gd name="connsiteX32" fmla="*/ 1005595 w 1005595"/>
                <a:gd name="connsiteY32" fmla="*/ 126578 h 253156"/>
                <a:gd name="connsiteX33" fmla="*/ 968425 w 1005595"/>
                <a:gd name="connsiteY33" fmla="*/ 215987 h 253156"/>
                <a:gd name="connsiteX34" fmla="*/ 879017 w 1005595"/>
                <a:gd name="connsiteY34" fmla="*/ 253157 h 253156"/>
                <a:gd name="connsiteX35" fmla="*/ 879017 w 1005595"/>
                <a:gd name="connsiteY35" fmla="*/ 58768 h 253156"/>
                <a:gd name="connsiteX36" fmla="*/ 831299 w 1005595"/>
                <a:gd name="connsiteY36" fmla="*/ 78358 h 253156"/>
                <a:gd name="connsiteX37" fmla="*/ 811709 w 1005595"/>
                <a:gd name="connsiteY37" fmla="*/ 126076 h 253156"/>
                <a:gd name="connsiteX38" fmla="*/ 831299 w 1005595"/>
                <a:gd name="connsiteY38" fmla="*/ 173794 h 253156"/>
                <a:gd name="connsiteX39" fmla="*/ 879017 w 1005595"/>
                <a:gd name="connsiteY39" fmla="*/ 193384 h 253156"/>
                <a:gd name="connsiteX40" fmla="*/ 926735 w 1005595"/>
                <a:gd name="connsiteY40" fmla="*/ 173794 h 253156"/>
                <a:gd name="connsiteX41" fmla="*/ 946324 w 1005595"/>
                <a:gd name="connsiteY41" fmla="*/ 126076 h 253156"/>
                <a:gd name="connsiteX42" fmla="*/ 926735 w 1005595"/>
                <a:gd name="connsiteY42" fmla="*/ 78358 h 253156"/>
                <a:gd name="connsiteX43" fmla="*/ 879017 w 1005595"/>
                <a:gd name="connsiteY43" fmla="*/ 58768 h 253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005595" h="253156">
                  <a:moveTo>
                    <a:pt x="502798" y="253157"/>
                  </a:moveTo>
                  <a:cubicBezTo>
                    <a:pt x="432979" y="253157"/>
                    <a:pt x="376219" y="196398"/>
                    <a:pt x="376219" y="126578"/>
                  </a:cubicBezTo>
                  <a:cubicBezTo>
                    <a:pt x="376219" y="92925"/>
                    <a:pt x="389279" y="60778"/>
                    <a:pt x="413389" y="37170"/>
                  </a:cubicBezTo>
                  <a:cubicBezTo>
                    <a:pt x="437499" y="13060"/>
                    <a:pt x="469144" y="0"/>
                    <a:pt x="502798" y="0"/>
                  </a:cubicBezTo>
                  <a:cubicBezTo>
                    <a:pt x="572617" y="0"/>
                    <a:pt x="629376" y="56759"/>
                    <a:pt x="629376" y="126578"/>
                  </a:cubicBezTo>
                  <a:cubicBezTo>
                    <a:pt x="629376" y="196398"/>
                    <a:pt x="572617" y="253157"/>
                    <a:pt x="502798" y="253157"/>
                  </a:cubicBezTo>
                  <a:close/>
                  <a:moveTo>
                    <a:pt x="502798" y="58768"/>
                  </a:moveTo>
                  <a:cubicBezTo>
                    <a:pt x="484715" y="58768"/>
                    <a:pt x="467637" y="65801"/>
                    <a:pt x="455080" y="78358"/>
                  </a:cubicBezTo>
                  <a:cubicBezTo>
                    <a:pt x="442522" y="90915"/>
                    <a:pt x="435490" y="107993"/>
                    <a:pt x="435490" y="126076"/>
                  </a:cubicBezTo>
                  <a:cubicBezTo>
                    <a:pt x="435490" y="163246"/>
                    <a:pt x="465628" y="193886"/>
                    <a:pt x="503300" y="193886"/>
                  </a:cubicBezTo>
                  <a:cubicBezTo>
                    <a:pt x="540470" y="193886"/>
                    <a:pt x="571110" y="163748"/>
                    <a:pt x="571110" y="126076"/>
                  </a:cubicBezTo>
                  <a:cubicBezTo>
                    <a:pt x="570608" y="89409"/>
                    <a:pt x="539967" y="58768"/>
                    <a:pt x="502798" y="58768"/>
                  </a:cubicBezTo>
                  <a:close/>
                  <a:moveTo>
                    <a:pt x="126578" y="253157"/>
                  </a:moveTo>
                  <a:cubicBezTo>
                    <a:pt x="56759" y="253157"/>
                    <a:pt x="0" y="196398"/>
                    <a:pt x="0" y="126578"/>
                  </a:cubicBezTo>
                  <a:cubicBezTo>
                    <a:pt x="0" y="56759"/>
                    <a:pt x="56759" y="0"/>
                    <a:pt x="126578" y="0"/>
                  </a:cubicBezTo>
                  <a:cubicBezTo>
                    <a:pt x="196398" y="0"/>
                    <a:pt x="253157" y="56759"/>
                    <a:pt x="253157" y="126578"/>
                  </a:cubicBezTo>
                  <a:cubicBezTo>
                    <a:pt x="253157" y="160232"/>
                    <a:pt x="240097" y="192379"/>
                    <a:pt x="215987" y="215987"/>
                  </a:cubicBezTo>
                  <a:cubicBezTo>
                    <a:pt x="191877" y="240097"/>
                    <a:pt x="160232" y="253157"/>
                    <a:pt x="126578" y="253157"/>
                  </a:cubicBezTo>
                  <a:close/>
                  <a:moveTo>
                    <a:pt x="126578" y="58768"/>
                  </a:moveTo>
                  <a:cubicBezTo>
                    <a:pt x="89409" y="58768"/>
                    <a:pt x="58769" y="88906"/>
                    <a:pt x="58769" y="126578"/>
                  </a:cubicBezTo>
                  <a:cubicBezTo>
                    <a:pt x="58769" y="163748"/>
                    <a:pt x="88906" y="194388"/>
                    <a:pt x="126578" y="194388"/>
                  </a:cubicBezTo>
                  <a:cubicBezTo>
                    <a:pt x="144661" y="194388"/>
                    <a:pt x="161739" y="187356"/>
                    <a:pt x="174297" y="174799"/>
                  </a:cubicBezTo>
                  <a:cubicBezTo>
                    <a:pt x="186854" y="162241"/>
                    <a:pt x="193886" y="145163"/>
                    <a:pt x="193886" y="127081"/>
                  </a:cubicBezTo>
                  <a:lnTo>
                    <a:pt x="223521" y="127081"/>
                  </a:lnTo>
                  <a:lnTo>
                    <a:pt x="193886" y="127081"/>
                  </a:lnTo>
                  <a:cubicBezTo>
                    <a:pt x="193886" y="89409"/>
                    <a:pt x="163748" y="58768"/>
                    <a:pt x="126578" y="58768"/>
                  </a:cubicBezTo>
                  <a:close/>
                  <a:moveTo>
                    <a:pt x="879017" y="253157"/>
                  </a:moveTo>
                  <a:cubicBezTo>
                    <a:pt x="845363" y="253157"/>
                    <a:pt x="813216" y="240097"/>
                    <a:pt x="789608" y="215987"/>
                  </a:cubicBezTo>
                  <a:cubicBezTo>
                    <a:pt x="765498" y="191877"/>
                    <a:pt x="752439" y="160232"/>
                    <a:pt x="752439" y="126578"/>
                  </a:cubicBezTo>
                  <a:cubicBezTo>
                    <a:pt x="752439" y="92925"/>
                    <a:pt x="765498" y="60778"/>
                    <a:pt x="789608" y="37170"/>
                  </a:cubicBezTo>
                  <a:cubicBezTo>
                    <a:pt x="813718" y="13060"/>
                    <a:pt x="845363" y="0"/>
                    <a:pt x="879017" y="0"/>
                  </a:cubicBezTo>
                  <a:cubicBezTo>
                    <a:pt x="912671" y="0"/>
                    <a:pt x="944818" y="13060"/>
                    <a:pt x="968425" y="37170"/>
                  </a:cubicBezTo>
                  <a:cubicBezTo>
                    <a:pt x="992536" y="61280"/>
                    <a:pt x="1005595" y="92925"/>
                    <a:pt x="1005595" y="126578"/>
                  </a:cubicBezTo>
                  <a:cubicBezTo>
                    <a:pt x="1005595" y="160232"/>
                    <a:pt x="992536" y="192379"/>
                    <a:pt x="968425" y="215987"/>
                  </a:cubicBezTo>
                  <a:cubicBezTo>
                    <a:pt x="944818" y="240097"/>
                    <a:pt x="912671" y="253157"/>
                    <a:pt x="879017" y="253157"/>
                  </a:cubicBezTo>
                  <a:close/>
                  <a:moveTo>
                    <a:pt x="879017" y="58768"/>
                  </a:moveTo>
                  <a:cubicBezTo>
                    <a:pt x="860934" y="58768"/>
                    <a:pt x="843856" y="65801"/>
                    <a:pt x="831299" y="78358"/>
                  </a:cubicBezTo>
                  <a:cubicBezTo>
                    <a:pt x="818741" y="90915"/>
                    <a:pt x="811709" y="107993"/>
                    <a:pt x="811709" y="126076"/>
                  </a:cubicBezTo>
                  <a:cubicBezTo>
                    <a:pt x="811709" y="144159"/>
                    <a:pt x="818741" y="161237"/>
                    <a:pt x="831299" y="173794"/>
                  </a:cubicBezTo>
                  <a:cubicBezTo>
                    <a:pt x="843856" y="186352"/>
                    <a:pt x="860934" y="193384"/>
                    <a:pt x="879017" y="193384"/>
                  </a:cubicBezTo>
                  <a:cubicBezTo>
                    <a:pt x="897099" y="193384"/>
                    <a:pt x="914178" y="186352"/>
                    <a:pt x="926735" y="173794"/>
                  </a:cubicBezTo>
                  <a:cubicBezTo>
                    <a:pt x="939292" y="161237"/>
                    <a:pt x="946324" y="144159"/>
                    <a:pt x="946324" y="126076"/>
                  </a:cubicBezTo>
                  <a:cubicBezTo>
                    <a:pt x="946324" y="107993"/>
                    <a:pt x="939292" y="90915"/>
                    <a:pt x="926735" y="78358"/>
                  </a:cubicBezTo>
                  <a:cubicBezTo>
                    <a:pt x="914178" y="65801"/>
                    <a:pt x="897099" y="58768"/>
                    <a:pt x="879017" y="58768"/>
                  </a:cubicBezTo>
                  <a:close/>
                </a:path>
              </a:pathLst>
            </a:custGeom>
            <a:solidFill>
              <a:srgbClr val="4C4372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5" name="任意多边形: 形状 44"/>
            <p:cNvSpPr/>
            <p:nvPr/>
          </p:nvSpPr>
          <p:spPr>
            <a:xfrm>
              <a:off x="8647024" y="2149097"/>
              <a:ext cx="946826" cy="193885"/>
            </a:xfrm>
            <a:custGeom>
              <a:avLst/>
              <a:gdLst>
                <a:gd name="connsiteX0" fmla="*/ 570105 w 946826"/>
                <a:gd name="connsiteY0" fmla="*/ 96943 h 193885"/>
                <a:gd name="connsiteX1" fmla="*/ 473162 w 946826"/>
                <a:gd name="connsiteY1" fmla="*/ 193886 h 193885"/>
                <a:gd name="connsiteX2" fmla="*/ 376219 w 946826"/>
                <a:gd name="connsiteY2" fmla="*/ 96943 h 193885"/>
                <a:gd name="connsiteX3" fmla="*/ 473162 w 946826"/>
                <a:gd name="connsiteY3" fmla="*/ 0 h 193885"/>
                <a:gd name="connsiteX4" fmla="*/ 570105 w 946826"/>
                <a:gd name="connsiteY4" fmla="*/ 96943 h 193885"/>
                <a:gd name="connsiteX5" fmla="*/ 193886 w 946826"/>
                <a:gd name="connsiteY5" fmla="*/ 96943 h 193885"/>
                <a:gd name="connsiteX6" fmla="*/ 96943 w 946826"/>
                <a:gd name="connsiteY6" fmla="*/ 193886 h 193885"/>
                <a:gd name="connsiteX7" fmla="*/ 0 w 946826"/>
                <a:gd name="connsiteY7" fmla="*/ 96943 h 193885"/>
                <a:gd name="connsiteX8" fmla="*/ 96943 w 946826"/>
                <a:gd name="connsiteY8" fmla="*/ 0 h 193885"/>
                <a:gd name="connsiteX9" fmla="*/ 193886 w 946826"/>
                <a:gd name="connsiteY9" fmla="*/ 96943 h 193885"/>
                <a:gd name="connsiteX10" fmla="*/ 946827 w 946826"/>
                <a:gd name="connsiteY10" fmla="*/ 96943 h 193885"/>
                <a:gd name="connsiteX11" fmla="*/ 849884 w 946826"/>
                <a:gd name="connsiteY11" fmla="*/ 193886 h 193885"/>
                <a:gd name="connsiteX12" fmla="*/ 752941 w 946826"/>
                <a:gd name="connsiteY12" fmla="*/ 96943 h 193885"/>
                <a:gd name="connsiteX13" fmla="*/ 849884 w 946826"/>
                <a:gd name="connsiteY13" fmla="*/ 0 h 193885"/>
                <a:gd name="connsiteX14" fmla="*/ 946827 w 946826"/>
                <a:gd name="connsiteY14" fmla="*/ 96943 h 193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46826" h="193885">
                  <a:moveTo>
                    <a:pt x="570105" y="96943"/>
                  </a:moveTo>
                  <a:cubicBezTo>
                    <a:pt x="570105" y="150689"/>
                    <a:pt x="526406" y="193886"/>
                    <a:pt x="473162" y="193886"/>
                  </a:cubicBezTo>
                  <a:cubicBezTo>
                    <a:pt x="419417" y="193886"/>
                    <a:pt x="376219" y="150186"/>
                    <a:pt x="376219" y="96943"/>
                  </a:cubicBezTo>
                  <a:cubicBezTo>
                    <a:pt x="376219" y="43197"/>
                    <a:pt x="419919" y="0"/>
                    <a:pt x="473162" y="0"/>
                  </a:cubicBezTo>
                  <a:cubicBezTo>
                    <a:pt x="526908" y="0"/>
                    <a:pt x="570105" y="43197"/>
                    <a:pt x="570105" y="96943"/>
                  </a:cubicBezTo>
                  <a:close/>
                  <a:moveTo>
                    <a:pt x="193886" y="96943"/>
                  </a:moveTo>
                  <a:cubicBezTo>
                    <a:pt x="193886" y="150689"/>
                    <a:pt x="150186" y="193886"/>
                    <a:pt x="96943" y="193886"/>
                  </a:cubicBezTo>
                  <a:cubicBezTo>
                    <a:pt x="43197" y="193886"/>
                    <a:pt x="0" y="150186"/>
                    <a:pt x="0" y="96943"/>
                  </a:cubicBezTo>
                  <a:cubicBezTo>
                    <a:pt x="0" y="43197"/>
                    <a:pt x="43700" y="0"/>
                    <a:pt x="96943" y="0"/>
                  </a:cubicBezTo>
                  <a:cubicBezTo>
                    <a:pt x="150689" y="0"/>
                    <a:pt x="193886" y="43197"/>
                    <a:pt x="193886" y="96943"/>
                  </a:cubicBezTo>
                  <a:close/>
                  <a:moveTo>
                    <a:pt x="946827" y="96943"/>
                  </a:moveTo>
                  <a:cubicBezTo>
                    <a:pt x="946827" y="150689"/>
                    <a:pt x="903127" y="193886"/>
                    <a:pt x="849884" y="193886"/>
                  </a:cubicBezTo>
                  <a:cubicBezTo>
                    <a:pt x="796138" y="193886"/>
                    <a:pt x="752941" y="150186"/>
                    <a:pt x="752941" y="96943"/>
                  </a:cubicBezTo>
                  <a:cubicBezTo>
                    <a:pt x="752941" y="43197"/>
                    <a:pt x="796640" y="0"/>
                    <a:pt x="849884" y="0"/>
                  </a:cubicBezTo>
                  <a:cubicBezTo>
                    <a:pt x="903127" y="0"/>
                    <a:pt x="946827" y="43197"/>
                    <a:pt x="946827" y="96943"/>
                  </a:cubicBezTo>
                  <a:close/>
                </a:path>
              </a:pathLst>
            </a:custGeom>
            <a:solidFill>
              <a:srgbClr val="7BABF1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6" name="任意多边形: 形状 45"/>
            <p:cNvSpPr/>
            <p:nvPr/>
          </p:nvSpPr>
          <p:spPr>
            <a:xfrm>
              <a:off x="8617389" y="2119462"/>
              <a:ext cx="1005595" cy="253156"/>
            </a:xfrm>
            <a:custGeom>
              <a:avLst/>
              <a:gdLst>
                <a:gd name="connsiteX0" fmla="*/ 502798 w 1005595"/>
                <a:gd name="connsiteY0" fmla="*/ 253157 h 253156"/>
                <a:gd name="connsiteX1" fmla="*/ 376219 w 1005595"/>
                <a:gd name="connsiteY1" fmla="*/ 126578 h 253156"/>
                <a:gd name="connsiteX2" fmla="*/ 413389 w 1005595"/>
                <a:gd name="connsiteY2" fmla="*/ 37170 h 253156"/>
                <a:gd name="connsiteX3" fmla="*/ 502798 w 1005595"/>
                <a:gd name="connsiteY3" fmla="*/ 0 h 253156"/>
                <a:gd name="connsiteX4" fmla="*/ 592206 w 1005595"/>
                <a:gd name="connsiteY4" fmla="*/ 37170 h 253156"/>
                <a:gd name="connsiteX5" fmla="*/ 629376 w 1005595"/>
                <a:gd name="connsiteY5" fmla="*/ 126578 h 253156"/>
                <a:gd name="connsiteX6" fmla="*/ 592206 w 1005595"/>
                <a:gd name="connsiteY6" fmla="*/ 215987 h 253156"/>
                <a:gd name="connsiteX7" fmla="*/ 502798 w 1005595"/>
                <a:gd name="connsiteY7" fmla="*/ 253157 h 253156"/>
                <a:gd name="connsiteX8" fmla="*/ 502798 w 1005595"/>
                <a:gd name="connsiteY8" fmla="*/ 58769 h 253156"/>
                <a:gd name="connsiteX9" fmla="*/ 455080 w 1005595"/>
                <a:gd name="connsiteY9" fmla="*/ 78358 h 253156"/>
                <a:gd name="connsiteX10" fmla="*/ 435490 w 1005595"/>
                <a:gd name="connsiteY10" fmla="*/ 126076 h 253156"/>
                <a:gd name="connsiteX11" fmla="*/ 503300 w 1005595"/>
                <a:gd name="connsiteY11" fmla="*/ 193886 h 253156"/>
                <a:gd name="connsiteX12" fmla="*/ 551018 w 1005595"/>
                <a:gd name="connsiteY12" fmla="*/ 174296 h 253156"/>
                <a:gd name="connsiteX13" fmla="*/ 570608 w 1005595"/>
                <a:gd name="connsiteY13" fmla="*/ 126578 h 253156"/>
                <a:gd name="connsiteX14" fmla="*/ 551018 w 1005595"/>
                <a:gd name="connsiteY14" fmla="*/ 78860 h 253156"/>
                <a:gd name="connsiteX15" fmla="*/ 502798 w 1005595"/>
                <a:gd name="connsiteY15" fmla="*/ 58769 h 253156"/>
                <a:gd name="connsiteX16" fmla="*/ 126578 w 1005595"/>
                <a:gd name="connsiteY16" fmla="*/ 253157 h 253156"/>
                <a:gd name="connsiteX17" fmla="*/ 37170 w 1005595"/>
                <a:gd name="connsiteY17" fmla="*/ 215987 h 253156"/>
                <a:gd name="connsiteX18" fmla="*/ 0 w 1005595"/>
                <a:gd name="connsiteY18" fmla="*/ 126578 h 253156"/>
                <a:gd name="connsiteX19" fmla="*/ 37170 w 1005595"/>
                <a:gd name="connsiteY19" fmla="*/ 37170 h 253156"/>
                <a:gd name="connsiteX20" fmla="*/ 126578 w 1005595"/>
                <a:gd name="connsiteY20" fmla="*/ 0 h 253156"/>
                <a:gd name="connsiteX21" fmla="*/ 253157 w 1005595"/>
                <a:gd name="connsiteY21" fmla="*/ 126578 h 253156"/>
                <a:gd name="connsiteX22" fmla="*/ 126578 w 1005595"/>
                <a:gd name="connsiteY22" fmla="*/ 253157 h 253156"/>
                <a:gd name="connsiteX23" fmla="*/ 126578 w 1005595"/>
                <a:gd name="connsiteY23" fmla="*/ 58769 h 253156"/>
                <a:gd name="connsiteX24" fmla="*/ 78860 w 1005595"/>
                <a:gd name="connsiteY24" fmla="*/ 78358 h 253156"/>
                <a:gd name="connsiteX25" fmla="*/ 59271 w 1005595"/>
                <a:gd name="connsiteY25" fmla="*/ 126076 h 253156"/>
                <a:gd name="connsiteX26" fmla="*/ 78860 w 1005595"/>
                <a:gd name="connsiteY26" fmla="*/ 173794 h 253156"/>
                <a:gd name="connsiteX27" fmla="*/ 126578 w 1005595"/>
                <a:gd name="connsiteY27" fmla="*/ 193384 h 253156"/>
                <a:gd name="connsiteX28" fmla="*/ 194388 w 1005595"/>
                <a:gd name="connsiteY28" fmla="*/ 125574 h 253156"/>
                <a:gd name="connsiteX29" fmla="*/ 126578 w 1005595"/>
                <a:gd name="connsiteY29" fmla="*/ 58769 h 253156"/>
                <a:gd name="connsiteX30" fmla="*/ 879017 w 1005595"/>
                <a:gd name="connsiteY30" fmla="*/ 253157 h 253156"/>
                <a:gd name="connsiteX31" fmla="*/ 752439 w 1005595"/>
                <a:gd name="connsiteY31" fmla="*/ 126578 h 253156"/>
                <a:gd name="connsiteX32" fmla="*/ 879017 w 1005595"/>
                <a:gd name="connsiteY32" fmla="*/ 0 h 253156"/>
                <a:gd name="connsiteX33" fmla="*/ 968425 w 1005595"/>
                <a:gd name="connsiteY33" fmla="*/ 37170 h 253156"/>
                <a:gd name="connsiteX34" fmla="*/ 1005595 w 1005595"/>
                <a:gd name="connsiteY34" fmla="*/ 126578 h 253156"/>
                <a:gd name="connsiteX35" fmla="*/ 968425 w 1005595"/>
                <a:gd name="connsiteY35" fmla="*/ 215987 h 253156"/>
                <a:gd name="connsiteX36" fmla="*/ 879017 w 1005595"/>
                <a:gd name="connsiteY36" fmla="*/ 253157 h 253156"/>
                <a:gd name="connsiteX37" fmla="*/ 879017 w 1005595"/>
                <a:gd name="connsiteY37" fmla="*/ 58769 h 253156"/>
                <a:gd name="connsiteX38" fmla="*/ 811207 w 1005595"/>
                <a:gd name="connsiteY38" fmla="*/ 126578 h 253156"/>
                <a:gd name="connsiteX39" fmla="*/ 879017 w 1005595"/>
                <a:gd name="connsiteY39" fmla="*/ 194388 h 253156"/>
                <a:gd name="connsiteX40" fmla="*/ 926735 w 1005595"/>
                <a:gd name="connsiteY40" fmla="*/ 174799 h 253156"/>
                <a:gd name="connsiteX41" fmla="*/ 946324 w 1005595"/>
                <a:gd name="connsiteY41" fmla="*/ 127081 h 253156"/>
                <a:gd name="connsiteX42" fmla="*/ 926735 w 1005595"/>
                <a:gd name="connsiteY42" fmla="*/ 79363 h 253156"/>
                <a:gd name="connsiteX43" fmla="*/ 879017 w 1005595"/>
                <a:gd name="connsiteY43" fmla="*/ 58769 h 253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005595" h="253156">
                  <a:moveTo>
                    <a:pt x="502798" y="253157"/>
                  </a:moveTo>
                  <a:cubicBezTo>
                    <a:pt x="432979" y="253157"/>
                    <a:pt x="376219" y="196397"/>
                    <a:pt x="376219" y="126578"/>
                  </a:cubicBezTo>
                  <a:cubicBezTo>
                    <a:pt x="376219" y="92925"/>
                    <a:pt x="389279" y="60778"/>
                    <a:pt x="413389" y="37170"/>
                  </a:cubicBezTo>
                  <a:cubicBezTo>
                    <a:pt x="437499" y="13060"/>
                    <a:pt x="469144" y="0"/>
                    <a:pt x="502798" y="0"/>
                  </a:cubicBezTo>
                  <a:cubicBezTo>
                    <a:pt x="536452" y="0"/>
                    <a:pt x="568598" y="13060"/>
                    <a:pt x="592206" y="37170"/>
                  </a:cubicBezTo>
                  <a:cubicBezTo>
                    <a:pt x="616316" y="61280"/>
                    <a:pt x="629376" y="92925"/>
                    <a:pt x="629376" y="126578"/>
                  </a:cubicBezTo>
                  <a:cubicBezTo>
                    <a:pt x="629376" y="160232"/>
                    <a:pt x="616316" y="192379"/>
                    <a:pt x="592206" y="215987"/>
                  </a:cubicBezTo>
                  <a:cubicBezTo>
                    <a:pt x="568598" y="240097"/>
                    <a:pt x="536452" y="253157"/>
                    <a:pt x="502798" y="253157"/>
                  </a:cubicBezTo>
                  <a:close/>
                  <a:moveTo>
                    <a:pt x="502798" y="58769"/>
                  </a:moveTo>
                  <a:cubicBezTo>
                    <a:pt x="484715" y="58769"/>
                    <a:pt x="467637" y="65801"/>
                    <a:pt x="455080" y="78358"/>
                  </a:cubicBezTo>
                  <a:cubicBezTo>
                    <a:pt x="442522" y="90915"/>
                    <a:pt x="435490" y="107993"/>
                    <a:pt x="435490" y="126076"/>
                  </a:cubicBezTo>
                  <a:cubicBezTo>
                    <a:pt x="435490" y="163246"/>
                    <a:pt x="465628" y="193886"/>
                    <a:pt x="503300" y="193886"/>
                  </a:cubicBezTo>
                  <a:cubicBezTo>
                    <a:pt x="521383" y="193886"/>
                    <a:pt x="538461" y="186854"/>
                    <a:pt x="551018" y="174296"/>
                  </a:cubicBezTo>
                  <a:cubicBezTo>
                    <a:pt x="563575" y="161739"/>
                    <a:pt x="570608" y="144661"/>
                    <a:pt x="570608" y="126578"/>
                  </a:cubicBezTo>
                  <a:cubicBezTo>
                    <a:pt x="570608" y="108496"/>
                    <a:pt x="563575" y="91418"/>
                    <a:pt x="551018" y="78860"/>
                  </a:cubicBezTo>
                  <a:cubicBezTo>
                    <a:pt x="537958" y="65801"/>
                    <a:pt x="520880" y="58769"/>
                    <a:pt x="502798" y="58769"/>
                  </a:cubicBezTo>
                  <a:close/>
                  <a:moveTo>
                    <a:pt x="126578" y="253157"/>
                  </a:moveTo>
                  <a:cubicBezTo>
                    <a:pt x="92925" y="253157"/>
                    <a:pt x="60778" y="240097"/>
                    <a:pt x="37170" y="215987"/>
                  </a:cubicBezTo>
                  <a:cubicBezTo>
                    <a:pt x="13060" y="191877"/>
                    <a:pt x="0" y="160232"/>
                    <a:pt x="0" y="126578"/>
                  </a:cubicBezTo>
                  <a:cubicBezTo>
                    <a:pt x="0" y="92925"/>
                    <a:pt x="13060" y="60778"/>
                    <a:pt x="37170" y="37170"/>
                  </a:cubicBezTo>
                  <a:cubicBezTo>
                    <a:pt x="60778" y="13060"/>
                    <a:pt x="92925" y="0"/>
                    <a:pt x="126578" y="0"/>
                  </a:cubicBezTo>
                  <a:cubicBezTo>
                    <a:pt x="196398" y="0"/>
                    <a:pt x="253157" y="56759"/>
                    <a:pt x="253157" y="126578"/>
                  </a:cubicBezTo>
                  <a:cubicBezTo>
                    <a:pt x="253157" y="196397"/>
                    <a:pt x="196398" y="253157"/>
                    <a:pt x="126578" y="253157"/>
                  </a:cubicBezTo>
                  <a:close/>
                  <a:moveTo>
                    <a:pt x="126578" y="58769"/>
                  </a:moveTo>
                  <a:cubicBezTo>
                    <a:pt x="108496" y="58769"/>
                    <a:pt x="91418" y="65801"/>
                    <a:pt x="78860" y="78358"/>
                  </a:cubicBezTo>
                  <a:cubicBezTo>
                    <a:pt x="66303" y="90915"/>
                    <a:pt x="59271" y="107993"/>
                    <a:pt x="59271" y="126076"/>
                  </a:cubicBezTo>
                  <a:cubicBezTo>
                    <a:pt x="59271" y="144159"/>
                    <a:pt x="66303" y="161237"/>
                    <a:pt x="78860" y="173794"/>
                  </a:cubicBezTo>
                  <a:cubicBezTo>
                    <a:pt x="91418" y="186352"/>
                    <a:pt x="108496" y="193384"/>
                    <a:pt x="126578" y="193384"/>
                  </a:cubicBezTo>
                  <a:cubicBezTo>
                    <a:pt x="163748" y="193384"/>
                    <a:pt x="194388" y="163246"/>
                    <a:pt x="194388" y="125574"/>
                  </a:cubicBezTo>
                  <a:cubicBezTo>
                    <a:pt x="194388" y="89409"/>
                    <a:pt x="163748" y="58769"/>
                    <a:pt x="126578" y="58769"/>
                  </a:cubicBezTo>
                  <a:close/>
                  <a:moveTo>
                    <a:pt x="879017" y="253157"/>
                  </a:moveTo>
                  <a:cubicBezTo>
                    <a:pt x="809198" y="253157"/>
                    <a:pt x="752439" y="196397"/>
                    <a:pt x="752439" y="126578"/>
                  </a:cubicBezTo>
                  <a:cubicBezTo>
                    <a:pt x="752439" y="56759"/>
                    <a:pt x="809198" y="0"/>
                    <a:pt x="879017" y="0"/>
                  </a:cubicBezTo>
                  <a:cubicBezTo>
                    <a:pt x="912671" y="0"/>
                    <a:pt x="944818" y="13060"/>
                    <a:pt x="968425" y="37170"/>
                  </a:cubicBezTo>
                  <a:cubicBezTo>
                    <a:pt x="992536" y="61280"/>
                    <a:pt x="1005595" y="92925"/>
                    <a:pt x="1005595" y="126578"/>
                  </a:cubicBezTo>
                  <a:cubicBezTo>
                    <a:pt x="1005595" y="160232"/>
                    <a:pt x="992536" y="192379"/>
                    <a:pt x="968425" y="215987"/>
                  </a:cubicBezTo>
                  <a:cubicBezTo>
                    <a:pt x="944818" y="240097"/>
                    <a:pt x="913173" y="253157"/>
                    <a:pt x="879017" y="253157"/>
                  </a:cubicBezTo>
                  <a:close/>
                  <a:moveTo>
                    <a:pt x="879017" y="58769"/>
                  </a:moveTo>
                  <a:cubicBezTo>
                    <a:pt x="841847" y="58769"/>
                    <a:pt x="811207" y="88906"/>
                    <a:pt x="811207" y="126578"/>
                  </a:cubicBezTo>
                  <a:cubicBezTo>
                    <a:pt x="811207" y="163748"/>
                    <a:pt x="841345" y="194388"/>
                    <a:pt x="879017" y="194388"/>
                  </a:cubicBezTo>
                  <a:cubicBezTo>
                    <a:pt x="897099" y="194388"/>
                    <a:pt x="914178" y="187356"/>
                    <a:pt x="926735" y="174799"/>
                  </a:cubicBezTo>
                  <a:cubicBezTo>
                    <a:pt x="939292" y="162241"/>
                    <a:pt x="946324" y="145163"/>
                    <a:pt x="946324" y="127081"/>
                  </a:cubicBezTo>
                  <a:cubicBezTo>
                    <a:pt x="946324" y="108998"/>
                    <a:pt x="939292" y="91920"/>
                    <a:pt x="926735" y="79363"/>
                  </a:cubicBezTo>
                  <a:cubicBezTo>
                    <a:pt x="914178" y="65801"/>
                    <a:pt x="897099" y="58769"/>
                    <a:pt x="879017" y="58769"/>
                  </a:cubicBezTo>
                  <a:close/>
                </a:path>
              </a:pathLst>
            </a:custGeom>
            <a:solidFill>
              <a:srgbClr val="4C4372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7" name="任意多边形: 形状 46"/>
            <p:cNvSpPr/>
            <p:nvPr/>
          </p:nvSpPr>
          <p:spPr>
            <a:xfrm>
              <a:off x="10182541" y="2932175"/>
              <a:ext cx="193886" cy="946826"/>
            </a:xfrm>
            <a:custGeom>
              <a:avLst/>
              <a:gdLst>
                <a:gd name="connsiteX0" fmla="*/ 96943 w 193886"/>
                <a:gd name="connsiteY0" fmla="*/ 570105 h 946826"/>
                <a:gd name="connsiteX1" fmla="*/ 0 w 193886"/>
                <a:gd name="connsiteY1" fmla="*/ 473162 h 946826"/>
                <a:gd name="connsiteX2" fmla="*/ 96943 w 193886"/>
                <a:gd name="connsiteY2" fmla="*/ 376219 h 946826"/>
                <a:gd name="connsiteX3" fmla="*/ 193886 w 193886"/>
                <a:gd name="connsiteY3" fmla="*/ 473162 h 946826"/>
                <a:gd name="connsiteX4" fmla="*/ 96943 w 193886"/>
                <a:gd name="connsiteY4" fmla="*/ 570105 h 946826"/>
                <a:gd name="connsiteX5" fmla="*/ 96943 w 193886"/>
                <a:gd name="connsiteY5" fmla="*/ 193886 h 946826"/>
                <a:gd name="connsiteX6" fmla="*/ 0 w 193886"/>
                <a:gd name="connsiteY6" fmla="*/ 96943 h 946826"/>
                <a:gd name="connsiteX7" fmla="*/ 96943 w 193886"/>
                <a:gd name="connsiteY7" fmla="*/ 0 h 946826"/>
                <a:gd name="connsiteX8" fmla="*/ 193886 w 193886"/>
                <a:gd name="connsiteY8" fmla="*/ 96943 h 946826"/>
                <a:gd name="connsiteX9" fmla="*/ 96943 w 193886"/>
                <a:gd name="connsiteY9" fmla="*/ 193886 h 946826"/>
                <a:gd name="connsiteX10" fmla="*/ 96943 w 193886"/>
                <a:gd name="connsiteY10" fmla="*/ 946827 h 946826"/>
                <a:gd name="connsiteX11" fmla="*/ 0 w 193886"/>
                <a:gd name="connsiteY11" fmla="*/ 849884 h 946826"/>
                <a:gd name="connsiteX12" fmla="*/ 96943 w 193886"/>
                <a:gd name="connsiteY12" fmla="*/ 752941 h 946826"/>
                <a:gd name="connsiteX13" fmla="*/ 193886 w 193886"/>
                <a:gd name="connsiteY13" fmla="*/ 849884 h 946826"/>
                <a:gd name="connsiteX14" fmla="*/ 96943 w 193886"/>
                <a:gd name="connsiteY14" fmla="*/ 946827 h 946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3886" h="946826">
                  <a:moveTo>
                    <a:pt x="96943" y="570105"/>
                  </a:moveTo>
                  <a:cubicBezTo>
                    <a:pt x="43197" y="570105"/>
                    <a:pt x="0" y="526406"/>
                    <a:pt x="0" y="473162"/>
                  </a:cubicBezTo>
                  <a:cubicBezTo>
                    <a:pt x="0" y="419417"/>
                    <a:pt x="43700" y="376219"/>
                    <a:pt x="96943" y="376219"/>
                  </a:cubicBezTo>
                  <a:cubicBezTo>
                    <a:pt x="150689" y="376219"/>
                    <a:pt x="193886" y="419919"/>
                    <a:pt x="193886" y="473162"/>
                  </a:cubicBezTo>
                  <a:cubicBezTo>
                    <a:pt x="193886" y="526908"/>
                    <a:pt x="150689" y="570105"/>
                    <a:pt x="96943" y="570105"/>
                  </a:cubicBezTo>
                  <a:close/>
                  <a:moveTo>
                    <a:pt x="96943" y="193886"/>
                  </a:moveTo>
                  <a:cubicBezTo>
                    <a:pt x="43197" y="193886"/>
                    <a:pt x="0" y="150186"/>
                    <a:pt x="0" y="96943"/>
                  </a:cubicBezTo>
                  <a:cubicBezTo>
                    <a:pt x="0" y="43197"/>
                    <a:pt x="43700" y="0"/>
                    <a:pt x="96943" y="0"/>
                  </a:cubicBezTo>
                  <a:cubicBezTo>
                    <a:pt x="150689" y="0"/>
                    <a:pt x="193886" y="43700"/>
                    <a:pt x="193886" y="96943"/>
                  </a:cubicBezTo>
                  <a:cubicBezTo>
                    <a:pt x="193886" y="150689"/>
                    <a:pt x="150689" y="193886"/>
                    <a:pt x="96943" y="193886"/>
                  </a:cubicBezTo>
                  <a:close/>
                  <a:moveTo>
                    <a:pt x="96943" y="946827"/>
                  </a:moveTo>
                  <a:cubicBezTo>
                    <a:pt x="43197" y="946827"/>
                    <a:pt x="0" y="903127"/>
                    <a:pt x="0" y="849884"/>
                  </a:cubicBezTo>
                  <a:cubicBezTo>
                    <a:pt x="0" y="796138"/>
                    <a:pt x="43700" y="752941"/>
                    <a:pt x="96943" y="752941"/>
                  </a:cubicBezTo>
                  <a:cubicBezTo>
                    <a:pt x="150689" y="752941"/>
                    <a:pt x="193886" y="796640"/>
                    <a:pt x="193886" y="849884"/>
                  </a:cubicBezTo>
                  <a:cubicBezTo>
                    <a:pt x="193886" y="903127"/>
                    <a:pt x="150689" y="946827"/>
                    <a:pt x="96943" y="946827"/>
                  </a:cubicBezTo>
                  <a:close/>
                </a:path>
              </a:pathLst>
            </a:custGeom>
            <a:solidFill>
              <a:srgbClr val="7BABF1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8" name="任意多边形: 形状 47"/>
            <p:cNvSpPr/>
            <p:nvPr/>
          </p:nvSpPr>
          <p:spPr>
            <a:xfrm>
              <a:off x="10152906" y="2902540"/>
              <a:ext cx="253156" cy="1005595"/>
            </a:xfrm>
            <a:custGeom>
              <a:avLst/>
              <a:gdLst>
                <a:gd name="connsiteX0" fmla="*/ 126578 w 253156"/>
                <a:gd name="connsiteY0" fmla="*/ 629376 h 1005595"/>
                <a:gd name="connsiteX1" fmla="*/ 37170 w 253156"/>
                <a:gd name="connsiteY1" fmla="*/ 592206 h 1005595"/>
                <a:gd name="connsiteX2" fmla="*/ 0 w 253156"/>
                <a:gd name="connsiteY2" fmla="*/ 502798 h 1005595"/>
                <a:gd name="connsiteX3" fmla="*/ 37170 w 253156"/>
                <a:gd name="connsiteY3" fmla="*/ 413389 h 1005595"/>
                <a:gd name="connsiteX4" fmla="*/ 126578 w 253156"/>
                <a:gd name="connsiteY4" fmla="*/ 376219 h 1005595"/>
                <a:gd name="connsiteX5" fmla="*/ 215987 w 253156"/>
                <a:gd name="connsiteY5" fmla="*/ 413389 h 1005595"/>
                <a:gd name="connsiteX6" fmla="*/ 253157 w 253156"/>
                <a:gd name="connsiteY6" fmla="*/ 502798 h 1005595"/>
                <a:gd name="connsiteX7" fmla="*/ 215987 w 253156"/>
                <a:gd name="connsiteY7" fmla="*/ 592206 h 1005595"/>
                <a:gd name="connsiteX8" fmla="*/ 126578 w 253156"/>
                <a:gd name="connsiteY8" fmla="*/ 629376 h 1005595"/>
                <a:gd name="connsiteX9" fmla="*/ 126578 w 253156"/>
                <a:gd name="connsiteY9" fmla="*/ 434988 h 1005595"/>
                <a:gd name="connsiteX10" fmla="*/ 78860 w 253156"/>
                <a:gd name="connsiteY10" fmla="*/ 454577 h 1005595"/>
                <a:gd name="connsiteX11" fmla="*/ 59271 w 253156"/>
                <a:gd name="connsiteY11" fmla="*/ 502295 h 1005595"/>
                <a:gd name="connsiteX12" fmla="*/ 78860 w 253156"/>
                <a:gd name="connsiteY12" fmla="*/ 550013 h 1005595"/>
                <a:gd name="connsiteX13" fmla="*/ 126578 w 253156"/>
                <a:gd name="connsiteY13" fmla="*/ 569603 h 1005595"/>
                <a:gd name="connsiteX14" fmla="*/ 174296 w 253156"/>
                <a:gd name="connsiteY14" fmla="*/ 550013 h 1005595"/>
                <a:gd name="connsiteX15" fmla="*/ 193886 w 253156"/>
                <a:gd name="connsiteY15" fmla="*/ 502295 h 1005595"/>
                <a:gd name="connsiteX16" fmla="*/ 174296 w 253156"/>
                <a:gd name="connsiteY16" fmla="*/ 454577 h 1005595"/>
                <a:gd name="connsiteX17" fmla="*/ 126578 w 253156"/>
                <a:gd name="connsiteY17" fmla="*/ 434988 h 1005595"/>
                <a:gd name="connsiteX18" fmla="*/ 126578 w 253156"/>
                <a:gd name="connsiteY18" fmla="*/ 253157 h 1005595"/>
                <a:gd name="connsiteX19" fmla="*/ 37170 w 253156"/>
                <a:gd name="connsiteY19" fmla="*/ 215987 h 1005595"/>
                <a:gd name="connsiteX20" fmla="*/ 0 w 253156"/>
                <a:gd name="connsiteY20" fmla="*/ 126578 h 1005595"/>
                <a:gd name="connsiteX21" fmla="*/ 37170 w 253156"/>
                <a:gd name="connsiteY21" fmla="*/ 37170 h 1005595"/>
                <a:gd name="connsiteX22" fmla="*/ 126578 w 253156"/>
                <a:gd name="connsiteY22" fmla="*/ 0 h 1005595"/>
                <a:gd name="connsiteX23" fmla="*/ 253157 w 253156"/>
                <a:gd name="connsiteY23" fmla="*/ 126578 h 1005595"/>
                <a:gd name="connsiteX24" fmla="*/ 126578 w 253156"/>
                <a:gd name="connsiteY24" fmla="*/ 253157 h 1005595"/>
                <a:gd name="connsiteX25" fmla="*/ 126578 w 253156"/>
                <a:gd name="connsiteY25" fmla="*/ 58769 h 1005595"/>
                <a:gd name="connsiteX26" fmla="*/ 78860 w 253156"/>
                <a:gd name="connsiteY26" fmla="*/ 78358 h 1005595"/>
                <a:gd name="connsiteX27" fmla="*/ 59271 w 253156"/>
                <a:gd name="connsiteY27" fmla="*/ 126076 h 1005595"/>
                <a:gd name="connsiteX28" fmla="*/ 78860 w 253156"/>
                <a:gd name="connsiteY28" fmla="*/ 173794 h 1005595"/>
                <a:gd name="connsiteX29" fmla="*/ 126578 w 253156"/>
                <a:gd name="connsiteY29" fmla="*/ 193384 h 1005595"/>
                <a:gd name="connsiteX30" fmla="*/ 194388 w 253156"/>
                <a:gd name="connsiteY30" fmla="*/ 125574 h 1005595"/>
                <a:gd name="connsiteX31" fmla="*/ 126578 w 253156"/>
                <a:gd name="connsiteY31" fmla="*/ 58769 h 1005595"/>
                <a:gd name="connsiteX32" fmla="*/ 126578 w 253156"/>
                <a:gd name="connsiteY32" fmla="*/ 1005595 h 1005595"/>
                <a:gd name="connsiteX33" fmla="*/ 37170 w 253156"/>
                <a:gd name="connsiteY33" fmla="*/ 968425 h 1005595"/>
                <a:gd name="connsiteX34" fmla="*/ 0 w 253156"/>
                <a:gd name="connsiteY34" fmla="*/ 879017 h 1005595"/>
                <a:gd name="connsiteX35" fmla="*/ 126578 w 253156"/>
                <a:gd name="connsiteY35" fmla="*/ 752439 h 1005595"/>
                <a:gd name="connsiteX36" fmla="*/ 253157 w 253156"/>
                <a:gd name="connsiteY36" fmla="*/ 879017 h 1005595"/>
                <a:gd name="connsiteX37" fmla="*/ 215987 w 253156"/>
                <a:gd name="connsiteY37" fmla="*/ 968425 h 1005595"/>
                <a:gd name="connsiteX38" fmla="*/ 126578 w 253156"/>
                <a:gd name="connsiteY38" fmla="*/ 1005595 h 1005595"/>
                <a:gd name="connsiteX39" fmla="*/ 126578 w 253156"/>
                <a:gd name="connsiteY39" fmla="*/ 946827 h 1005595"/>
                <a:gd name="connsiteX40" fmla="*/ 174296 w 253156"/>
                <a:gd name="connsiteY40" fmla="*/ 927237 h 1005595"/>
                <a:gd name="connsiteX41" fmla="*/ 193886 w 253156"/>
                <a:gd name="connsiteY41" fmla="*/ 879519 h 1005595"/>
                <a:gd name="connsiteX42" fmla="*/ 126076 w 253156"/>
                <a:gd name="connsiteY42" fmla="*/ 811709 h 1005595"/>
                <a:gd name="connsiteX43" fmla="*/ 58266 w 253156"/>
                <a:gd name="connsiteY43" fmla="*/ 879519 h 1005595"/>
                <a:gd name="connsiteX44" fmla="*/ 77856 w 253156"/>
                <a:gd name="connsiteY44" fmla="*/ 927237 h 1005595"/>
                <a:gd name="connsiteX45" fmla="*/ 126578 w 253156"/>
                <a:gd name="connsiteY45" fmla="*/ 946827 h 1005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253156" h="1005595">
                  <a:moveTo>
                    <a:pt x="126578" y="629376"/>
                  </a:moveTo>
                  <a:cubicBezTo>
                    <a:pt x="92925" y="629376"/>
                    <a:pt x="60778" y="616316"/>
                    <a:pt x="37170" y="592206"/>
                  </a:cubicBezTo>
                  <a:cubicBezTo>
                    <a:pt x="13562" y="568096"/>
                    <a:pt x="0" y="536452"/>
                    <a:pt x="0" y="502798"/>
                  </a:cubicBezTo>
                  <a:cubicBezTo>
                    <a:pt x="0" y="469144"/>
                    <a:pt x="13060" y="436997"/>
                    <a:pt x="37170" y="413389"/>
                  </a:cubicBezTo>
                  <a:cubicBezTo>
                    <a:pt x="61280" y="389279"/>
                    <a:pt x="92925" y="376219"/>
                    <a:pt x="126578" y="376219"/>
                  </a:cubicBezTo>
                  <a:cubicBezTo>
                    <a:pt x="160232" y="376219"/>
                    <a:pt x="192379" y="389279"/>
                    <a:pt x="215987" y="413389"/>
                  </a:cubicBezTo>
                  <a:cubicBezTo>
                    <a:pt x="240097" y="437499"/>
                    <a:pt x="253157" y="469144"/>
                    <a:pt x="253157" y="502798"/>
                  </a:cubicBezTo>
                  <a:cubicBezTo>
                    <a:pt x="253157" y="536452"/>
                    <a:pt x="240097" y="568598"/>
                    <a:pt x="215987" y="592206"/>
                  </a:cubicBezTo>
                  <a:cubicBezTo>
                    <a:pt x="192379" y="616316"/>
                    <a:pt x="160232" y="629376"/>
                    <a:pt x="126578" y="629376"/>
                  </a:cubicBezTo>
                  <a:close/>
                  <a:moveTo>
                    <a:pt x="126578" y="434988"/>
                  </a:moveTo>
                  <a:cubicBezTo>
                    <a:pt x="108496" y="434988"/>
                    <a:pt x="91418" y="442020"/>
                    <a:pt x="78860" y="454577"/>
                  </a:cubicBezTo>
                  <a:cubicBezTo>
                    <a:pt x="66303" y="467135"/>
                    <a:pt x="59271" y="484213"/>
                    <a:pt x="59271" y="502295"/>
                  </a:cubicBezTo>
                  <a:cubicBezTo>
                    <a:pt x="59271" y="520378"/>
                    <a:pt x="66303" y="537456"/>
                    <a:pt x="78860" y="550013"/>
                  </a:cubicBezTo>
                  <a:cubicBezTo>
                    <a:pt x="91418" y="562571"/>
                    <a:pt x="108496" y="569603"/>
                    <a:pt x="126578" y="569603"/>
                  </a:cubicBezTo>
                  <a:cubicBezTo>
                    <a:pt x="144661" y="569603"/>
                    <a:pt x="161739" y="562571"/>
                    <a:pt x="174296" y="550013"/>
                  </a:cubicBezTo>
                  <a:cubicBezTo>
                    <a:pt x="186854" y="537456"/>
                    <a:pt x="193886" y="520378"/>
                    <a:pt x="193886" y="502295"/>
                  </a:cubicBezTo>
                  <a:cubicBezTo>
                    <a:pt x="193886" y="484213"/>
                    <a:pt x="186854" y="467135"/>
                    <a:pt x="174296" y="454577"/>
                  </a:cubicBezTo>
                  <a:cubicBezTo>
                    <a:pt x="161739" y="442020"/>
                    <a:pt x="144661" y="434988"/>
                    <a:pt x="126578" y="434988"/>
                  </a:cubicBezTo>
                  <a:close/>
                  <a:moveTo>
                    <a:pt x="126578" y="253157"/>
                  </a:moveTo>
                  <a:cubicBezTo>
                    <a:pt x="92925" y="253157"/>
                    <a:pt x="60778" y="240097"/>
                    <a:pt x="37170" y="215987"/>
                  </a:cubicBezTo>
                  <a:cubicBezTo>
                    <a:pt x="13060" y="191877"/>
                    <a:pt x="0" y="160232"/>
                    <a:pt x="0" y="126578"/>
                  </a:cubicBezTo>
                  <a:cubicBezTo>
                    <a:pt x="0" y="92925"/>
                    <a:pt x="13060" y="60778"/>
                    <a:pt x="37170" y="37170"/>
                  </a:cubicBezTo>
                  <a:cubicBezTo>
                    <a:pt x="61280" y="13060"/>
                    <a:pt x="92925" y="0"/>
                    <a:pt x="126578" y="0"/>
                  </a:cubicBezTo>
                  <a:cubicBezTo>
                    <a:pt x="196398" y="0"/>
                    <a:pt x="253157" y="56759"/>
                    <a:pt x="253157" y="126578"/>
                  </a:cubicBezTo>
                  <a:cubicBezTo>
                    <a:pt x="253157" y="196398"/>
                    <a:pt x="196398" y="253157"/>
                    <a:pt x="126578" y="253157"/>
                  </a:cubicBezTo>
                  <a:close/>
                  <a:moveTo>
                    <a:pt x="126578" y="58769"/>
                  </a:moveTo>
                  <a:cubicBezTo>
                    <a:pt x="108496" y="58769"/>
                    <a:pt x="91418" y="65801"/>
                    <a:pt x="78860" y="78358"/>
                  </a:cubicBezTo>
                  <a:cubicBezTo>
                    <a:pt x="66303" y="90915"/>
                    <a:pt x="59271" y="107993"/>
                    <a:pt x="59271" y="126076"/>
                  </a:cubicBezTo>
                  <a:cubicBezTo>
                    <a:pt x="59271" y="144159"/>
                    <a:pt x="66303" y="161237"/>
                    <a:pt x="78860" y="173794"/>
                  </a:cubicBezTo>
                  <a:cubicBezTo>
                    <a:pt x="91418" y="186352"/>
                    <a:pt x="108496" y="193384"/>
                    <a:pt x="126578" y="193384"/>
                  </a:cubicBezTo>
                  <a:cubicBezTo>
                    <a:pt x="163748" y="193384"/>
                    <a:pt x="194388" y="163246"/>
                    <a:pt x="194388" y="125574"/>
                  </a:cubicBezTo>
                  <a:cubicBezTo>
                    <a:pt x="194388" y="89409"/>
                    <a:pt x="163748" y="58769"/>
                    <a:pt x="126578" y="58769"/>
                  </a:cubicBezTo>
                  <a:close/>
                  <a:moveTo>
                    <a:pt x="126578" y="1005595"/>
                  </a:moveTo>
                  <a:cubicBezTo>
                    <a:pt x="92925" y="1005595"/>
                    <a:pt x="60778" y="992536"/>
                    <a:pt x="37170" y="968425"/>
                  </a:cubicBezTo>
                  <a:cubicBezTo>
                    <a:pt x="13060" y="944315"/>
                    <a:pt x="0" y="912671"/>
                    <a:pt x="0" y="879017"/>
                  </a:cubicBezTo>
                  <a:cubicBezTo>
                    <a:pt x="0" y="809198"/>
                    <a:pt x="56759" y="752439"/>
                    <a:pt x="126578" y="752439"/>
                  </a:cubicBezTo>
                  <a:cubicBezTo>
                    <a:pt x="196398" y="752439"/>
                    <a:pt x="253157" y="809198"/>
                    <a:pt x="253157" y="879017"/>
                  </a:cubicBezTo>
                  <a:cubicBezTo>
                    <a:pt x="253157" y="912671"/>
                    <a:pt x="240097" y="944818"/>
                    <a:pt x="215987" y="968425"/>
                  </a:cubicBezTo>
                  <a:cubicBezTo>
                    <a:pt x="192379" y="992536"/>
                    <a:pt x="160232" y="1005595"/>
                    <a:pt x="126578" y="1005595"/>
                  </a:cubicBezTo>
                  <a:close/>
                  <a:moveTo>
                    <a:pt x="126578" y="946827"/>
                  </a:moveTo>
                  <a:cubicBezTo>
                    <a:pt x="144661" y="946827"/>
                    <a:pt x="161739" y="939795"/>
                    <a:pt x="174296" y="927237"/>
                  </a:cubicBezTo>
                  <a:cubicBezTo>
                    <a:pt x="186854" y="914680"/>
                    <a:pt x="193886" y="897602"/>
                    <a:pt x="193886" y="879519"/>
                  </a:cubicBezTo>
                  <a:cubicBezTo>
                    <a:pt x="193886" y="842349"/>
                    <a:pt x="163748" y="811709"/>
                    <a:pt x="126076" y="811709"/>
                  </a:cubicBezTo>
                  <a:cubicBezTo>
                    <a:pt x="88906" y="811709"/>
                    <a:pt x="58266" y="841847"/>
                    <a:pt x="58266" y="879519"/>
                  </a:cubicBezTo>
                  <a:cubicBezTo>
                    <a:pt x="58266" y="897602"/>
                    <a:pt x="65298" y="914680"/>
                    <a:pt x="77856" y="927237"/>
                  </a:cubicBezTo>
                  <a:cubicBezTo>
                    <a:pt x="91418" y="939795"/>
                    <a:pt x="108496" y="946827"/>
                    <a:pt x="126578" y="946827"/>
                  </a:cubicBezTo>
                  <a:close/>
                </a:path>
              </a:pathLst>
            </a:custGeom>
            <a:solidFill>
              <a:srgbClr val="4C4372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9" name="任意多边形: 形状 48"/>
            <p:cNvSpPr/>
            <p:nvPr/>
          </p:nvSpPr>
          <p:spPr>
            <a:xfrm>
              <a:off x="7863946" y="2932175"/>
              <a:ext cx="193885" cy="946324"/>
            </a:xfrm>
            <a:custGeom>
              <a:avLst/>
              <a:gdLst>
                <a:gd name="connsiteX0" fmla="*/ 96943 w 193885"/>
                <a:gd name="connsiteY0" fmla="*/ 570105 h 946324"/>
                <a:gd name="connsiteX1" fmla="*/ 193886 w 193885"/>
                <a:gd name="connsiteY1" fmla="*/ 473162 h 946324"/>
                <a:gd name="connsiteX2" fmla="*/ 96943 w 193885"/>
                <a:gd name="connsiteY2" fmla="*/ 376219 h 946324"/>
                <a:gd name="connsiteX3" fmla="*/ 0 w 193885"/>
                <a:gd name="connsiteY3" fmla="*/ 473162 h 946324"/>
                <a:gd name="connsiteX4" fmla="*/ 96943 w 193885"/>
                <a:gd name="connsiteY4" fmla="*/ 570105 h 946324"/>
                <a:gd name="connsiteX5" fmla="*/ 96943 w 193885"/>
                <a:gd name="connsiteY5" fmla="*/ 193886 h 946324"/>
                <a:gd name="connsiteX6" fmla="*/ 193886 w 193885"/>
                <a:gd name="connsiteY6" fmla="*/ 96943 h 946324"/>
                <a:gd name="connsiteX7" fmla="*/ 96943 w 193885"/>
                <a:gd name="connsiteY7" fmla="*/ 0 h 946324"/>
                <a:gd name="connsiteX8" fmla="*/ 0 w 193885"/>
                <a:gd name="connsiteY8" fmla="*/ 96943 h 946324"/>
                <a:gd name="connsiteX9" fmla="*/ 96943 w 193885"/>
                <a:gd name="connsiteY9" fmla="*/ 193886 h 946324"/>
                <a:gd name="connsiteX10" fmla="*/ 96943 w 193885"/>
                <a:gd name="connsiteY10" fmla="*/ 946324 h 946324"/>
                <a:gd name="connsiteX11" fmla="*/ 193886 w 193885"/>
                <a:gd name="connsiteY11" fmla="*/ 849381 h 946324"/>
                <a:gd name="connsiteX12" fmla="*/ 96943 w 193885"/>
                <a:gd name="connsiteY12" fmla="*/ 752438 h 946324"/>
                <a:gd name="connsiteX13" fmla="*/ 0 w 193885"/>
                <a:gd name="connsiteY13" fmla="*/ 849381 h 946324"/>
                <a:gd name="connsiteX14" fmla="*/ 96943 w 193885"/>
                <a:gd name="connsiteY14" fmla="*/ 946324 h 946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3885" h="946324">
                  <a:moveTo>
                    <a:pt x="96943" y="570105"/>
                  </a:moveTo>
                  <a:cubicBezTo>
                    <a:pt x="150689" y="570105"/>
                    <a:pt x="193886" y="526406"/>
                    <a:pt x="193886" y="473162"/>
                  </a:cubicBezTo>
                  <a:cubicBezTo>
                    <a:pt x="193886" y="419417"/>
                    <a:pt x="150186" y="376219"/>
                    <a:pt x="96943" y="376219"/>
                  </a:cubicBezTo>
                  <a:cubicBezTo>
                    <a:pt x="43197" y="376219"/>
                    <a:pt x="0" y="419919"/>
                    <a:pt x="0" y="473162"/>
                  </a:cubicBezTo>
                  <a:cubicBezTo>
                    <a:pt x="0" y="526908"/>
                    <a:pt x="43197" y="570105"/>
                    <a:pt x="96943" y="570105"/>
                  </a:cubicBezTo>
                  <a:close/>
                  <a:moveTo>
                    <a:pt x="96943" y="193886"/>
                  </a:moveTo>
                  <a:cubicBezTo>
                    <a:pt x="150689" y="193886"/>
                    <a:pt x="193886" y="150186"/>
                    <a:pt x="193886" y="96943"/>
                  </a:cubicBezTo>
                  <a:cubicBezTo>
                    <a:pt x="193886" y="43197"/>
                    <a:pt x="150186" y="0"/>
                    <a:pt x="96943" y="0"/>
                  </a:cubicBezTo>
                  <a:cubicBezTo>
                    <a:pt x="43197" y="0"/>
                    <a:pt x="0" y="43700"/>
                    <a:pt x="0" y="96943"/>
                  </a:cubicBezTo>
                  <a:cubicBezTo>
                    <a:pt x="0" y="150186"/>
                    <a:pt x="43197" y="193886"/>
                    <a:pt x="96943" y="193886"/>
                  </a:cubicBezTo>
                  <a:close/>
                  <a:moveTo>
                    <a:pt x="96943" y="946324"/>
                  </a:moveTo>
                  <a:cubicBezTo>
                    <a:pt x="150689" y="946324"/>
                    <a:pt x="193886" y="902625"/>
                    <a:pt x="193886" y="849381"/>
                  </a:cubicBezTo>
                  <a:cubicBezTo>
                    <a:pt x="193886" y="795636"/>
                    <a:pt x="150186" y="752438"/>
                    <a:pt x="96943" y="752438"/>
                  </a:cubicBezTo>
                  <a:cubicBezTo>
                    <a:pt x="43197" y="752438"/>
                    <a:pt x="0" y="796138"/>
                    <a:pt x="0" y="849381"/>
                  </a:cubicBezTo>
                  <a:cubicBezTo>
                    <a:pt x="0" y="903127"/>
                    <a:pt x="43197" y="946324"/>
                    <a:pt x="96943" y="946324"/>
                  </a:cubicBezTo>
                  <a:close/>
                </a:path>
              </a:pathLst>
            </a:custGeom>
            <a:solidFill>
              <a:srgbClr val="7BABF1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0" name="任意多边形: 形状 49"/>
            <p:cNvSpPr/>
            <p:nvPr/>
          </p:nvSpPr>
          <p:spPr>
            <a:xfrm>
              <a:off x="7834311" y="2902540"/>
              <a:ext cx="253156" cy="1005595"/>
            </a:xfrm>
            <a:custGeom>
              <a:avLst/>
              <a:gdLst>
                <a:gd name="connsiteX0" fmla="*/ 126578 w 253156"/>
                <a:gd name="connsiteY0" fmla="*/ 629376 h 1005595"/>
                <a:gd name="connsiteX1" fmla="*/ 37170 w 253156"/>
                <a:gd name="connsiteY1" fmla="*/ 592206 h 1005595"/>
                <a:gd name="connsiteX2" fmla="*/ 0 w 253156"/>
                <a:gd name="connsiteY2" fmla="*/ 502798 h 1005595"/>
                <a:gd name="connsiteX3" fmla="*/ 37170 w 253156"/>
                <a:gd name="connsiteY3" fmla="*/ 413389 h 1005595"/>
                <a:gd name="connsiteX4" fmla="*/ 126578 w 253156"/>
                <a:gd name="connsiteY4" fmla="*/ 376219 h 1005595"/>
                <a:gd name="connsiteX5" fmla="*/ 253157 w 253156"/>
                <a:gd name="connsiteY5" fmla="*/ 502798 h 1005595"/>
                <a:gd name="connsiteX6" fmla="*/ 126578 w 253156"/>
                <a:gd name="connsiteY6" fmla="*/ 629376 h 1005595"/>
                <a:gd name="connsiteX7" fmla="*/ 126578 w 253156"/>
                <a:gd name="connsiteY7" fmla="*/ 434988 h 1005595"/>
                <a:gd name="connsiteX8" fmla="*/ 78860 w 253156"/>
                <a:gd name="connsiteY8" fmla="*/ 454577 h 1005595"/>
                <a:gd name="connsiteX9" fmla="*/ 59271 w 253156"/>
                <a:gd name="connsiteY9" fmla="*/ 502295 h 1005595"/>
                <a:gd name="connsiteX10" fmla="*/ 78860 w 253156"/>
                <a:gd name="connsiteY10" fmla="*/ 550013 h 1005595"/>
                <a:gd name="connsiteX11" fmla="*/ 126578 w 253156"/>
                <a:gd name="connsiteY11" fmla="*/ 569603 h 1005595"/>
                <a:gd name="connsiteX12" fmla="*/ 194388 w 253156"/>
                <a:gd name="connsiteY12" fmla="*/ 501793 h 1005595"/>
                <a:gd name="connsiteX13" fmla="*/ 126578 w 253156"/>
                <a:gd name="connsiteY13" fmla="*/ 434988 h 1005595"/>
                <a:gd name="connsiteX14" fmla="*/ 126578 w 253156"/>
                <a:gd name="connsiteY14" fmla="*/ 253157 h 1005595"/>
                <a:gd name="connsiteX15" fmla="*/ 0 w 253156"/>
                <a:gd name="connsiteY15" fmla="*/ 126578 h 1005595"/>
                <a:gd name="connsiteX16" fmla="*/ 37170 w 253156"/>
                <a:gd name="connsiteY16" fmla="*/ 37170 h 1005595"/>
                <a:gd name="connsiteX17" fmla="*/ 126578 w 253156"/>
                <a:gd name="connsiteY17" fmla="*/ 0 h 1005595"/>
                <a:gd name="connsiteX18" fmla="*/ 253157 w 253156"/>
                <a:gd name="connsiteY18" fmla="*/ 126578 h 1005595"/>
                <a:gd name="connsiteX19" fmla="*/ 126578 w 253156"/>
                <a:gd name="connsiteY19" fmla="*/ 253157 h 1005595"/>
                <a:gd name="connsiteX20" fmla="*/ 126578 w 253156"/>
                <a:gd name="connsiteY20" fmla="*/ 193886 h 1005595"/>
                <a:gd name="connsiteX21" fmla="*/ 194388 w 253156"/>
                <a:gd name="connsiteY21" fmla="*/ 126076 h 1005595"/>
                <a:gd name="connsiteX22" fmla="*/ 126578 w 253156"/>
                <a:gd name="connsiteY22" fmla="*/ 58266 h 1005595"/>
                <a:gd name="connsiteX23" fmla="*/ 78860 w 253156"/>
                <a:gd name="connsiteY23" fmla="*/ 77856 h 1005595"/>
                <a:gd name="connsiteX24" fmla="*/ 59271 w 253156"/>
                <a:gd name="connsiteY24" fmla="*/ 125574 h 1005595"/>
                <a:gd name="connsiteX25" fmla="*/ 126578 w 253156"/>
                <a:gd name="connsiteY25" fmla="*/ 193886 h 1005595"/>
                <a:gd name="connsiteX26" fmla="*/ 126578 w 253156"/>
                <a:gd name="connsiteY26" fmla="*/ 1005595 h 1005595"/>
                <a:gd name="connsiteX27" fmla="*/ 37170 w 253156"/>
                <a:gd name="connsiteY27" fmla="*/ 968425 h 1005595"/>
                <a:gd name="connsiteX28" fmla="*/ 0 w 253156"/>
                <a:gd name="connsiteY28" fmla="*/ 879017 h 1005595"/>
                <a:gd name="connsiteX29" fmla="*/ 37170 w 253156"/>
                <a:gd name="connsiteY29" fmla="*/ 789608 h 1005595"/>
                <a:gd name="connsiteX30" fmla="*/ 126578 w 253156"/>
                <a:gd name="connsiteY30" fmla="*/ 752439 h 1005595"/>
                <a:gd name="connsiteX31" fmla="*/ 215987 w 253156"/>
                <a:gd name="connsiteY31" fmla="*/ 789608 h 1005595"/>
                <a:gd name="connsiteX32" fmla="*/ 253157 w 253156"/>
                <a:gd name="connsiteY32" fmla="*/ 879017 h 1005595"/>
                <a:gd name="connsiteX33" fmla="*/ 126578 w 253156"/>
                <a:gd name="connsiteY33" fmla="*/ 1005595 h 1005595"/>
                <a:gd name="connsiteX34" fmla="*/ 126578 w 253156"/>
                <a:gd name="connsiteY34" fmla="*/ 811207 h 1005595"/>
                <a:gd name="connsiteX35" fmla="*/ 78860 w 253156"/>
                <a:gd name="connsiteY35" fmla="*/ 830796 h 1005595"/>
                <a:gd name="connsiteX36" fmla="*/ 59271 w 253156"/>
                <a:gd name="connsiteY36" fmla="*/ 878515 h 1005595"/>
                <a:gd name="connsiteX37" fmla="*/ 127081 w 253156"/>
                <a:gd name="connsiteY37" fmla="*/ 946324 h 1005595"/>
                <a:gd name="connsiteX38" fmla="*/ 194891 w 253156"/>
                <a:gd name="connsiteY38" fmla="*/ 878515 h 1005595"/>
                <a:gd name="connsiteX39" fmla="*/ 175301 w 253156"/>
                <a:gd name="connsiteY39" fmla="*/ 830796 h 1005595"/>
                <a:gd name="connsiteX40" fmla="*/ 126578 w 253156"/>
                <a:gd name="connsiteY40" fmla="*/ 811207 h 1005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53156" h="1005595">
                  <a:moveTo>
                    <a:pt x="126578" y="629376"/>
                  </a:moveTo>
                  <a:cubicBezTo>
                    <a:pt x="92925" y="629376"/>
                    <a:pt x="60778" y="616316"/>
                    <a:pt x="37170" y="592206"/>
                  </a:cubicBezTo>
                  <a:cubicBezTo>
                    <a:pt x="13060" y="568096"/>
                    <a:pt x="0" y="536452"/>
                    <a:pt x="0" y="502798"/>
                  </a:cubicBezTo>
                  <a:cubicBezTo>
                    <a:pt x="0" y="469144"/>
                    <a:pt x="13060" y="436997"/>
                    <a:pt x="37170" y="413389"/>
                  </a:cubicBezTo>
                  <a:cubicBezTo>
                    <a:pt x="61280" y="389279"/>
                    <a:pt x="92925" y="376219"/>
                    <a:pt x="126578" y="376219"/>
                  </a:cubicBezTo>
                  <a:cubicBezTo>
                    <a:pt x="196397" y="376219"/>
                    <a:pt x="253157" y="432979"/>
                    <a:pt x="253157" y="502798"/>
                  </a:cubicBezTo>
                  <a:cubicBezTo>
                    <a:pt x="253157" y="572617"/>
                    <a:pt x="196397" y="629376"/>
                    <a:pt x="126578" y="629376"/>
                  </a:cubicBezTo>
                  <a:close/>
                  <a:moveTo>
                    <a:pt x="126578" y="434988"/>
                  </a:moveTo>
                  <a:cubicBezTo>
                    <a:pt x="108496" y="434988"/>
                    <a:pt x="91418" y="442020"/>
                    <a:pt x="78860" y="454577"/>
                  </a:cubicBezTo>
                  <a:cubicBezTo>
                    <a:pt x="66303" y="467135"/>
                    <a:pt x="59271" y="484213"/>
                    <a:pt x="59271" y="502295"/>
                  </a:cubicBezTo>
                  <a:cubicBezTo>
                    <a:pt x="59271" y="520378"/>
                    <a:pt x="66303" y="537456"/>
                    <a:pt x="78860" y="550013"/>
                  </a:cubicBezTo>
                  <a:cubicBezTo>
                    <a:pt x="91418" y="562571"/>
                    <a:pt x="108496" y="569603"/>
                    <a:pt x="126578" y="569603"/>
                  </a:cubicBezTo>
                  <a:cubicBezTo>
                    <a:pt x="163748" y="569603"/>
                    <a:pt x="194388" y="539465"/>
                    <a:pt x="194388" y="501793"/>
                  </a:cubicBezTo>
                  <a:cubicBezTo>
                    <a:pt x="194388" y="465628"/>
                    <a:pt x="163748" y="434988"/>
                    <a:pt x="126578" y="434988"/>
                  </a:cubicBezTo>
                  <a:close/>
                  <a:moveTo>
                    <a:pt x="126578" y="253157"/>
                  </a:moveTo>
                  <a:cubicBezTo>
                    <a:pt x="56759" y="253157"/>
                    <a:pt x="0" y="196398"/>
                    <a:pt x="0" y="126578"/>
                  </a:cubicBezTo>
                  <a:cubicBezTo>
                    <a:pt x="0" y="92925"/>
                    <a:pt x="13060" y="60778"/>
                    <a:pt x="37170" y="37170"/>
                  </a:cubicBezTo>
                  <a:cubicBezTo>
                    <a:pt x="61280" y="13060"/>
                    <a:pt x="92925" y="0"/>
                    <a:pt x="126578" y="0"/>
                  </a:cubicBezTo>
                  <a:cubicBezTo>
                    <a:pt x="196397" y="0"/>
                    <a:pt x="253157" y="56759"/>
                    <a:pt x="253157" y="126578"/>
                  </a:cubicBezTo>
                  <a:cubicBezTo>
                    <a:pt x="253157" y="196398"/>
                    <a:pt x="196397" y="253157"/>
                    <a:pt x="126578" y="253157"/>
                  </a:cubicBezTo>
                  <a:close/>
                  <a:moveTo>
                    <a:pt x="126578" y="193886"/>
                  </a:moveTo>
                  <a:cubicBezTo>
                    <a:pt x="163748" y="193886"/>
                    <a:pt x="194388" y="163748"/>
                    <a:pt x="194388" y="126076"/>
                  </a:cubicBezTo>
                  <a:cubicBezTo>
                    <a:pt x="194388" y="88906"/>
                    <a:pt x="164251" y="58266"/>
                    <a:pt x="126578" y="58266"/>
                  </a:cubicBezTo>
                  <a:cubicBezTo>
                    <a:pt x="108496" y="58266"/>
                    <a:pt x="91418" y="65298"/>
                    <a:pt x="78860" y="77856"/>
                  </a:cubicBezTo>
                  <a:cubicBezTo>
                    <a:pt x="66303" y="90413"/>
                    <a:pt x="59271" y="107491"/>
                    <a:pt x="59271" y="125574"/>
                  </a:cubicBezTo>
                  <a:cubicBezTo>
                    <a:pt x="58769" y="163748"/>
                    <a:pt x="89409" y="193886"/>
                    <a:pt x="126578" y="193886"/>
                  </a:cubicBezTo>
                  <a:close/>
                  <a:moveTo>
                    <a:pt x="126578" y="1005595"/>
                  </a:moveTo>
                  <a:cubicBezTo>
                    <a:pt x="92925" y="1005595"/>
                    <a:pt x="60778" y="992536"/>
                    <a:pt x="37170" y="968425"/>
                  </a:cubicBezTo>
                  <a:cubicBezTo>
                    <a:pt x="13060" y="944818"/>
                    <a:pt x="0" y="912671"/>
                    <a:pt x="0" y="879017"/>
                  </a:cubicBezTo>
                  <a:cubicBezTo>
                    <a:pt x="0" y="845363"/>
                    <a:pt x="13060" y="813216"/>
                    <a:pt x="37170" y="789608"/>
                  </a:cubicBezTo>
                  <a:cubicBezTo>
                    <a:pt x="61280" y="765498"/>
                    <a:pt x="92925" y="752439"/>
                    <a:pt x="126578" y="752439"/>
                  </a:cubicBezTo>
                  <a:cubicBezTo>
                    <a:pt x="160232" y="752439"/>
                    <a:pt x="192379" y="765498"/>
                    <a:pt x="215987" y="789608"/>
                  </a:cubicBezTo>
                  <a:cubicBezTo>
                    <a:pt x="240097" y="813718"/>
                    <a:pt x="253157" y="845363"/>
                    <a:pt x="253157" y="879017"/>
                  </a:cubicBezTo>
                  <a:cubicBezTo>
                    <a:pt x="253157" y="948836"/>
                    <a:pt x="196397" y="1005595"/>
                    <a:pt x="126578" y="1005595"/>
                  </a:cubicBezTo>
                  <a:close/>
                  <a:moveTo>
                    <a:pt x="126578" y="811207"/>
                  </a:moveTo>
                  <a:cubicBezTo>
                    <a:pt x="108496" y="811207"/>
                    <a:pt x="91418" y="818239"/>
                    <a:pt x="78860" y="830796"/>
                  </a:cubicBezTo>
                  <a:cubicBezTo>
                    <a:pt x="66303" y="843354"/>
                    <a:pt x="59271" y="860432"/>
                    <a:pt x="59271" y="878515"/>
                  </a:cubicBezTo>
                  <a:cubicBezTo>
                    <a:pt x="59271" y="915684"/>
                    <a:pt x="89409" y="946324"/>
                    <a:pt x="127081" y="946324"/>
                  </a:cubicBezTo>
                  <a:cubicBezTo>
                    <a:pt x="164251" y="946324"/>
                    <a:pt x="194891" y="916187"/>
                    <a:pt x="194891" y="878515"/>
                  </a:cubicBezTo>
                  <a:cubicBezTo>
                    <a:pt x="194891" y="860432"/>
                    <a:pt x="187858" y="843354"/>
                    <a:pt x="175301" y="830796"/>
                  </a:cubicBezTo>
                  <a:cubicBezTo>
                    <a:pt x="161739" y="818239"/>
                    <a:pt x="144661" y="811207"/>
                    <a:pt x="126578" y="811207"/>
                  </a:cubicBezTo>
                  <a:close/>
                </a:path>
              </a:pathLst>
            </a:custGeom>
            <a:solidFill>
              <a:srgbClr val="4C4372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1" name="任意多边形: 形状 50"/>
            <p:cNvSpPr/>
            <p:nvPr/>
          </p:nvSpPr>
          <p:spPr>
            <a:xfrm>
              <a:off x="8413457" y="2698608"/>
              <a:ext cx="1418984" cy="1418482"/>
            </a:xfrm>
            <a:custGeom>
              <a:avLst/>
              <a:gdLst>
                <a:gd name="connsiteX0" fmla="*/ 1193454 w 1418984"/>
                <a:gd name="connsiteY0" fmla="*/ 1418482 h 1418482"/>
                <a:gd name="connsiteX1" fmla="*/ 225028 w 1418984"/>
                <a:gd name="connsiteY1" fmla="*/ 1418482 h 1418482"/>
                <a:gd name="connsiteX2" fmla="*/ 0 w 1418984"/>
                <a:gd name="connsiteY2" fmla="*/ 1193454 h 1418482"/>
                <a:gd name="connsiteX3" fmla="*/ 0 w 1418984"/>
                <a:gd name="connsiteY3" fmla="*/ 225028 h 1418482"/>
                <a:gd name="connsiteX4" fmla="*/ 225028 w 1418984"/>
                <a:gd name="connsiteY4" fmla="*/ 0 h 1418482"/>
                <a:gd name="connsiteX5" fmla="*/ 1193956 w 1418984"/>
                <a:gd name="connsiteY5" fmla="*/ 0 h 1418482"/>
                <a:gd name="connsiteX6" fmla="*/ 1418984 w 1418984"/>
                <a:gd name="connsiteY6" fmla="*/ 225028 h 1418482"/>
                <a:gd name="connsiteX7" fmla="*/ 1418984 w 1418984"/>
                <a:gd name="connsiteY7" fmla="*/ 1193956 h 1418482"/>
                <a:gd name="connsiteX8" fmla="*/ 1193454 w 1418984"/>
                <a:gd name="connsiteY8" fmla="*/ 1418482 h 1418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8984" h="1418482">
                  <a:moveTo>
                    <a:pt x="1193454" y="1418482"/>
                  </a:moveTo>
                  <a:lnTo>
                    <a:pt x="225028" y="1418482"/>
                  </a:lnTo>
                  <a:cubicBezTo>
                    <a:pt x="101464" y="1418482"/>
                    <a:pt x="0" y="1317521"/>
                    <a:pt x="0" y="1193454"/>
                  </a:cubicBezTo>
                  <a:lnTo>
                    <a:pt x="0" y="225028"/>
                  </a:lnTo>
                  <a:cubicBezTo>
                    <a:pt x="0" y="101464"/>
                    <a:pt x="100961" y="0"/>
                    <a:pt x="225028" y="0"/>
                  </a:cubicBezTo>
                  <a:lnTo>
                    <a:pt x="1193956" y="0"/>
                  </a:lnTo>
                  <a:cubicBezTo>
                    <a:pt x="1317521" y="0"/>
                    <a:pt x="1418984" y="100961"/>
                    <a:pt x="1418984" y="225028"/>
                  </a:cubicBezTo>
                  <a:lnTo>
                    <a:pt x="1418984" y="1193956"/>
                  </a:lnTo>
                  <a:cubicBezTo>
                    <a:pt x="1418482" y="1317018"/>
                    <a:pt x="1317018" y="1418482"/>
                    <a:pt x="1193454" y="1418482"/>
                  </a:cubicBezTo>
                  <a:close/>
                </a:path>
              </a:pathLst>
            </a:custGeom>
            <a:solidFill>
              <a:srgbClr val="D3E6F8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2" name="任意多边形: 形状 51"/>
            <p:cNvSpPr/>
            <p:nvPr/>
          </p:nvSpPr>
          <p:spPr>
            <a:xfrm>
              <a:off x="9689287" y="2712672"/>
              <a:ext cx="142149" cy="1384828"/>
            </a:xfrm>
            <a:custGeom>
              <a:avLst/>
              <a:gdLst>
                <a:gd name="connsiteX0" fmla="*/ 0 w 142149"/>
                <a:gd name="connsiteY0" fmla="*/ 1384828 h 1384828"/>
                <a:gd name="connsiteX1" fmla="*/ 142150 w 142149"/>
                <a:gd name="connsiteY1" fmla="*/ 1212039 h 1384828"/>
                <a:gd name="connsiteX2" fmla="*/ 138131 w 142149"/>
                <a:gd name="connsiteY2" fmla="*/ 168269 h 1384828"/>
                <a:gd name="connsiteX3" fmla="*/ 0 w 142149"/>
                <a:gd name="connsiteY3" fmla="*/ 0 h 1384828"/>
                <a:gd name="connsiteX4" fmla="*/ 0 w 142149"/>
                <a:gd name="connsiteY4" fmla="*/ 1384828 h 1384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149" h="1384828">
                  <a:moveTo>
                    <a:pt x="0" y="1384828"/>
                  </a:moveTo>
                  <a:cubicBezTo>
                    <a:pt x="59773" y="1360216"/>
                    <a:pt x="121053" y="1294917"/>
                    <a:pt x="142150" y="1212039"/>
                  </a:cubicBezTo>
                  <a:lnTo>
                    <a:pt x="138131" y="168269"/>
                  </a:lnTo>
                  <a:cubicBezTo>
                    <a:pt x="116533" y="88404"/>
                    <a:pt x="59271" y="24612"/>
                    <a:pt x="0" y="0"/>
                  </a:cubicBezTo>
                  <a:lnTo>
                    <a:pt x="0" y="1384828"/>
                  </a:lnTo>
                  <a:close/>
                </a:path>
              </a:pathLst>
            </a:custGeom>
            <a:solidFill>
              <a:srgbClr val="7BABF1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3" name="任意多边形: 形状 52"/>
            <p:cNvSpPr/>
            <p:nvPr/>
          </p:nvSpPr>
          <p:spPr>
            <a:xfrm>
              <a:off x="8384324" y="2669475"/>
              <a:ext cx="1477250" cy="1476748"/>
            </a:xfrm>
            <a:custGeom>
              <a:avLst/>
              <a:gdLst>
                <a:gd name="connsiteX0" fmla="*/ 1222587 w 1477250"/>
                <a:gd name="connsiteY0" fmla="*/ 1476748 h 1476748"/>
                <a:gd name="connsiteX1" fmla="*/ 254161 w 1477250"/>
                <a:gd name="connsiteY1" fmla="*/ 1476748 h 1476748"/>
                <a:gd name="connsiteX2" fmla="*/ 0 w 1477250"/>
                <a:gd name="connsiteY2" fmla="*/ 1222587 h 1476748"/>
                <a:gd name="connsiteX3" fmla="*/ 0 w 1477250"/>
                <a:gd name="connsiteY3" fmla="*/ 254161 h 1476748"/>
                <a:gd name="connsiteX4" fmla="*/ 254161 w 1477250"/>
                <a:gd name="connsiteY4" fmla="*/ 0 h 1476748"/>
                <a:gd name="connsiteX5" fmla="*/ 1223089 w 1477250"/>
                <a:gd name="connsiteY5" fmla="*/ 0 h 1476748"/>
                <a:gd name="connsiteX6" fmla="*/ 1477251 w 1477250"/>
                <a:gd name="connsiteY6" fmla="*/ 254161 h 1476748"/>
                <a:gd name="connsiteX7" fmla="*/ 1477251 w 1477250"/>
                <a:gd name="connsiteY7" fmla="*/ 1223089 h 1476748"/>
                <a:gd name="connsiteX8" fmla="*/ 1222587 w 1477250"/>
                <a:gd name="connsiteY8" fmla="*/ 1476748 h 1476748"/>
                <a:gd name="connsiteX9" fmla="*/ 254161 w 1477250"/>
                <a:gd name="connsiteY9" fmla="*/ 58769 h 1476748"/>
                <a:gd name="connsiteX10" fmla="*/ 58769 w 1477250"/>
                <a:gd name="connsiteY10" fmla="*/ 254161 h 1476748"/>
                <a:gd name="connsiteX11" fmla="*/ 58769 w 1477250"/>
                <a:gd name="connsiteY11" fmla="*/ 1223089 h 1476748"/>
                <a:gd name="connsiteX12" fmla="*/ 254161 w 1477250"/>
                <a:gd name="connsiteY12" fmla="*/ 1418482 h 1476748"/>
                <a:gd name="connsiteX13" fmla="*/ 1223089 w 1477250"/>
                <a:gd name="connsiteY13" fmla="*/ 1418482 h 1476748"/>
                <a:gd name="connsiteX14" fmla="*/ 1418482 w 1477250"/>
                <a:gd name="connsiteY14" fmla="*/ 1223089 h 1476748"/>
                <a:gd name="connsiteX15" fmla="*/ 1418482 w 1477250"/>
                <a:gd name="connsiteY15" fmla="*/ 254161 h 1476748"/>
                <a:gd name="connsiteX16" fmla="*/ 1223089 w 1477250"/>
                <a:gd name="connsiteY16" fmla="*/ 58769 h 1476748"/>
                <a:gd name="connsiteX17" fmla="*/ 254161 w 1477250"/>
                <a:gd name="connsiteY17" fmla="*/ 58769 h 1476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477250" h="1476748">
                  <a:moveTo>
                    <a:pt x="1222587" y="1476748"/>
                  </a:moveTo>
                  <a:lnTo>
                    <a:pt x="254161" y="1476748"/>
                  </a:lnTo>
                  <a:cubicBezTo>
                    <a:pt x="114021" y="1476748"/>
                    <a:pt x="0" y="1362727"/>
                    <a:pt x="0" y="1222587"/>
                  </a:cubicBezTo>
                  <a:lnTo>
                    <a:pt x="0" y="254161"/>
                  </a:lnTo>
                  <a:cubicBezTo>
                    <a:pt x="0" y="114021"/>
                    <a:pt x="114021" y="0"/>
                    <a:pt x="254161" y="0"/>
                  </a:cubicBezTo>
                  <a:lnTo>
                    <a:pt x="1223089" y="0"/>
                  </a:lnTo>
                  <a:cubicBezTo>
                    <a:pt x="1363230" y="0"/>
                    <a:pt x="1477251" y="114021"/>
                    <a:pt x="1477251" y="254161"/>
                  </a:cubicBezTo>
                  <a:lnTo>
                    <a:pt x="1477251" y="1223089"/>
                  </a:lnTo>
                  <a:cubicBezTo>
                    <a:pt x="1476748" y="1362727"/>
                    <a:pt x="1362727" y="1476748"/>
                    <a:pt x="1222587" y="1476748"/>
                  </a:cubicBezTo>
                  <a:close/>
                  <a:moveTo>
                    <a:pt x="254161" y="58769"/>
                  </a:moveTo>
                  <a:cubicBezTo>
                    <a:pt x="146670" y="58769"/>
                    <a:pt x="58769" y="146168"/>
                    <a:pt x="58769" y="254161"/>
                  </a:cubicBezTo>
                  <a:lnTo>
                    <a:pt x="58769" y="1223089"/>
                  </a:lnTo>
                  <a:cubicBezTo>
                    <a:pt x="58769" y="1330580"/>
                    <a:pt x="146168" y="1418482"/>
                    <a:pt x="254161" y="1418482"/>
                  </a:cubicBezTo>
                  <a:lnTo>
                    <a:pt x="1223089" y="1418482"/>
                  </a:lnTo>
                  <a:cubicBezTo>
                    <a:pt x="1330580" y="1418482"/>
                    <a:pt x="1418482" y="1331083"/>
                    <a:pt x="1418482" y="1223089"/>
                  </a:cubicBezTo>
                  <a:lnTo>
                    <a:pt x="1418482" y="254161"/>
                  </a:lnTo>
                  <a:cubicBezTo>
                    <a:pt x="1418482" y="146670"/>
                    <a:pt x="1331083" y="58769"/>
                    <a:pt x="1223089" y="58769"/>
                  </a:cubicBezTo>
                  <a:lnTo>
                    <a:pt x="254161" y="58769"/>
                  </a:lnTo>
                  <a:close/>
                </a:path>
              </a:pathLst>
            </a:custGeom>
            <a:solidFill>
              <a:srgbClr val="4C4372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4" name="任意多边形: 形状 53"/>
            <p:cNvSpPr/>
            <p:nvPr/>
          </p:nvSpPr>
          <p:spPr>
            <a:xfrm>
              <a:off x="8725382" y="3010533"/>
              <a:ext cx="789611" cy="790110"/>
            </a:xfrm>
            <a:custGeom>
              <a:avLst/>
              <a:gdLst>
                <a:gd name="connsiteX0" fmla="*/ 664537 w 789611"/>
                <a:gd name="connsiteY0" fmla="*/ 790111 h 790110"/>
                <a:gd name="connsiteX1" fmla="*/ 125072 w 789611"/>
                <a:gd name="connsiteY1" fmla="*/ 790111 h 790110"/>
                <a:gd name="connsiteX2" fmla="*/ 0 w 789611"/>
                <a:gd name="connsiteY2" fmla="*/ 665039 h 790110"/>
                <a:gd name="connsiteX3" fmla="*/ 0 w 789611"/>
                <a:gd name="connsiteY3" fmla="*/ 125072 h 790110"/>
                <a:gd name="connsiteX4" fmla="*/ 125072 w 789611"/>
                <a:gd name="connsiteY4" fmla="*/ 0 h 790110"/>
                <a:gd name="connsiteX5" fmla="*/ 664537 w 789611"/>
                <a:gd name="connsiteY5" fmla="*/ 0 h 790110"/>
                <a:gd name="connsiteX6" fmla="*/ 789608 w 789611"/>
                <a:gd name="connsiteY6" fmla="*/ 125072 h 790110"/>
                <a:gd name="connsiteX7" fmla="*/ 789608 w 789611"/>
                <a:gd name="connsiteY7" fmla="*/ 664537 h 790110"/>
                <a:gd name="connsiteX8" fmla="*/ 664537 w 789611"/>
                <a:gd name="connsiteY8" fmla="*/ 790111 h 790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89611" h="790110">
                  <a:moveTo>
                    <a:pt x="664537" y="790111"/>
                  </a:moveTo>
                  <a:lnTo>
                    <a:pt x="125072" y="790111"/>
                  </a:lnTo>
                  <a:cubicBezTo>
                    <a:pt x="56257" y="790111"/>
                    <a:pt x="0" y="733854"/>
                    <a:pt x="0" y="665039"/>
                  </a:cubicBezTo>
                  <a:lnTo>
                    <a:pt x="0" y="125072"/>
                  </a:lnTo>
                  <a:cubicBezTo>
                    <a:pt x="0" y="56257"/>
                    <a:pt x="56257" y="0"/>
                    <a:pt x="125072" y="0"/>
                  </a:cubicBezTo>
                  <a:lnTo>
                    <a:pt x="664537" y="0"/>
                  </a:lnTo>
                  <a:cubicBezTo>
                    <a:pt x="733351" y="0"/>
                    <a:pt x="789608" y="56257"/>
                    <a:pt x="789608" y="125072"/>
                  </a:cubicBezTo>
                  <a:lnTo>
                    <a:pt x="789608" y="664537"/>
                  </a:lnTo>
                  <a:cubicBezTo>
                    <a:pt x="790111" y="733351"/>
                    <a:pt x="733351" y="790111"/>
                    <a:pt x="664537" y="790111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5" name="任意多边形: 形状 54"/>
            <p:cNvSpPr/>
            <p:nvPr/>
          </p:nvSpPr>
          <p:spPr>
            <a:xfrm>
              <a:off x="8695747" y="2980898"/>
              <a:ext cx="848879" cy="848879"/>
            </a:xfrm>
            <a:custGeom>
              <a:avLst/>
              <a:gdLst>
                <a:gd name="connsiteX0" fmla="*/ 694172 w 848879"/>
                <a:gd name="connsiteY0" fmla="*/ 848879 h 848879"/>
                <a:gd name="connsiteX1" fmla="*/ 154707 w 848879"/>
                <a:gd name="connsiteY1" fmla="*/ 848879 h 848879"/>
                <a:gd name="connsiteX2" fmla="*/ 0 w 848879"/>
                <a:gd name="connsiteY2" fmla="*/ 694172 h 848879"/>
                <a:gd name="connsiteX3" fmla="*/ 0 w 848879"/>
                <a:gd name="connsiteY3" fmla="*/ 154707 h 848879"/>
                <a:gd name="connsiteX4" fmla="*/ 154707 w 848879"/>
                <a:gd name="connsiteY4" fmla="*/ 0 h 848879"/>
                <a:gd name="connsiteX5" fmla="*/ 694172 w 848879"/>
                <a:gd name="connsiteY5" fmla="*/ 0 h 848879"/>
                <a:gd name="connsiteX6" fmla="*/ 848879 w 848879"/>
                <a:gd name="connsiteY6" fmla="*/ 154707 h 848879"/>
                <a:gd name="connsiteX7" fmla="*/ 848879 w 848879"/>
                <a:gd name="connsiteY7" fmla="*/ 694172 h 848879"/>
                <a:gd name="connsiteX8" fmla="*/ 694172 w 848879"/>
                <a:gd name="connsiteY8" fmla="*/ 848879 h 848879"/>
                <a:gd name="connsiteX9" fmla="*/ 154707 w 848879"/>
                <a:gd name="connsiteY9" fmla="*/ 58769 h 848879"/>
                <a:gd name="connsiteX10" fmla="*/ 58769 w 848879"/>
                <a:gd name="connsiteY10" fmla="*/ 154707 h 848879"/>
                <a:gd name="connsiteX11" fmla="*/ 58769 w 848879"/>
                <a:gd name="connsiteY11" fmla="*/ 694172 h 848879"/>
                <a:gd name="connsiteX12" fmla="*/ 154707 w 848879"/>
                <a:gd name="connsiteY12" fmla="*/ 790110 h 848879"/>
                <a:gd name="connsiteX13" fmla="*/ 694172 w 848879"/>
                <a:gd name="connsiteY13" fmla="*/ 790110 h 848879"/>
                <a:gd name="connsiteX14" fmla="*/ 790110 w 848879"/>
                <a:gd name="connsiteY14" fmla="*/ 694172 h 848879"/>
                <a:gd name="connsiteX15" fmla="*/ 790110 w 848879"/>
                <a:gd name="connsiteY15" fmla="*/ 154707 h 848879"/>
                <a:gd name="connsiteX16" fmla="*/ 694172 w 848879"/>
                <a:gd name="connsiteY16" fmla="*/ 58769 h 848879"/>
                <a:gd name="connsiteX17" fmla="*/ 154707 w 848879"/>
                <a:gd name="connsiteY17" fmla="*/ 58769 h 84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48879" h="848879">
                  <a:moveTo>
                    <a:pt x="694172" y="848879"/>
                  </a:moveTo>
                  <a:lnTo>
                    <a:pt x="154707" y="848879"/>
                  </a:lnTo>
                  <a:cubicBezTo>
                    <a:pt x="69317" y="848879"/>
                    <a:pt x="0" y="779562"/>
                    <a:pt x="0" y="694172"/>
                  </a:cubicBezTo>
                  <a:lnTo>
                    <a:pt x="0" y="154707"/>
                  </a:lnTo>
                  <a:cubicBezTo>
                    <a:pt x="0" y="69317"/>
                    <a:pt x="69317" y="0"/>
                    <a:pt x="154707" y="0"/>
                  </a:cubicBezTo>
                  <a:lnTo>
                    <a:pt x="694172" y="0"/>
                  </a:lnTo>
                  <a:cubicBezTo>
                    <a:pt x="779562" y="0"/>
                    <a:pt x="848879" y="69317"/>
                    <a:pt x="848879" y="154707"/>
                  </a:cubicBezTo>
                  <a:lnTo>
                    <a:pt x="848879" y="694172"/>
                  </a:lnTo>
                  <a:cubicBezTo>
                    <a:pt x="848879" y="779562"/>
                    <a:pt x="779562" y="848879"/>
                    <a:pt x="694172" y="848879"/>
                  </a:cubicBezTo>
                  <a:close/>
                  <a:moveTo>
                    <a:pt x="154707" y="58769"/>
                  </a:moveTo>
                  <a:cubicBezTo>
                    <a:pt x="101966" y="58769"/>
                    <a:pt x="58769" y="101966"/>
                    <a:pt x="58769" y="154707"/>
                  </a:cubicBezTo>
                  <a:lnTo>
                    <a:pt x="58769" y="694172"/>
                  </a:lnTo>
                  <a:cubicBezTo>
                    <a:pt x="58769" y="746913"/>
                    <a:pt x="101966" y="790110"/>
                    <a:pt x="154707" y="790110"/>
                  </a:cubicBezTo>
                  <a:lnTo>
                    <a:pt x="694172" y="790110"/>
                  </a:lnTo>
                  <a:cubicBezTo>
                    <a:pt x="746913" y="790110"/>
                    <a:pt x="790110" y="746913"/>
                    <a:pt x="790110" y="694172"/>
                  </a:cubicBezTo>
                  <a:lnTo>
                    <a:pt x="790110" y="154707"/>
                  </a:lnTo>
                  <a:cubicBezTo>
                    <a:pt x="790110" y="101966"/>
                    <a:pt x="746913" y="58769"/>
                    <a:pt x="694172" y="58769"/>
                  </a:cubicBezTo>
                  <a:lnTo>
                    <a:pt x="154707" y="58769"/>
                  </a:lnTo>
                  <a:close/>
                </a:path>
              </a:pathLst>
            </a:custGeom>
            <a:solidFill>
              <a:srgbClr val="4C4372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</p:spTree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8F0F0E22-15A6-7B61-04E3-A30F2D0586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5037" y="3629556"/>
            <a:ext cx="4626741" cy="2677794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程序编写</a:t>
            </a:r>
          </a:p>
        </p:txBody>
      </p:sp>
      <p:sp>
        <p:nvSpPr>
          <p:cNvPr id="11" name="内容占位符 10"/>
          <p:cNvSpPr>
            <a:spLocks noGrp="1"/>
          </p:cNvSpPr>
          <p:nvPr>
            <p:ph sz="quarter" idx="14"/>
          </p:nvPr>
        </p:nvSpPr>
        <p:spPr>
          <a:xfrm>
            <a:off x="838200" y="1133171"/>
            <a:ext cx="10063579" cy="2487757"/>
          </a:xfrm>
        </p:spPr>
        <p:txBody>
          <a:bodyPr>
            <a:noAutofit/>
          </a:bodyPr>
          <a:lstStyle/>
          <a:p>
            <a:r>
              <a:rPr lang="zh-CN" altLang="en-US" dirty="0"/>
              <a:t>③ 让电脑“</a:t>
            </a:r>
            <a:r>
              <a:rPr lang="en-US" altLang="zh-CN" dirty="0"/>
              <a:t>B”</a:t>
            </a:r>
            <a:r>
              <a:rPr lang="zh-CN" altLang="en-US" dirty="0"/>
              <a:t>出拳。首先判断用户是否出拳，再用“随机数”模块给</a:t>
            </a:r>
            <a:r>
              <a:rPr lang="en-US" altLang="zh-CN" dirty="0"/>
              <a:t>B</a:t>
            </a:r>
            <a:r>
              <a:rPr lang="zh-CN" altLang="en-US" dirty="0"/>
              <a:t>赋值，接着让显示屏显示与</a:t>
            </a:r>
            <a:r>
              <a:rPr lang="en-US" altLang="zh-CN" dirty="0"/>
              <a:t>B</a:t>
            </a:r>
            <a:r>
              <a:rPr lang="zh-CN" altLang="en-US" dirty="0"/>
              <a:t>数值对应的出拳手势。由于元组中的编号是从</a:t>
            </a:r>
            <a:r>
              <a:rPr lang="en-US" altLang="zh-CN" dirty="0"/>
              <a:t>0</a:t>
            </a:r>
            <a:r>
              <a:rPr lang="zh-CN" altLang="en-US" dirty="0"/>
              <a:t>开始的，所以要显示元组的“第</a:t>
            </a:r>
            <a:r>
              <a:rPr lang="en-US" altLang="zh-CN" dirty="0"/>
              <a:t>B-1”</a:t>
            </a:r>
            <a:r>
              <a:rPr lang="zh-CN" altLang="en-US" dirty="0"/>
              <a:t>项。从“元组”模块分类中拖出“</a:t>
            </a:r>
            <a:r>
              <a:rPr lang="en-US" altLang="zh-CN" dirty="0"/>
              <a:t>…</a:t>
            </a:r>
            <a:r>
              <a:rPr lang="zh-CN" altLang="en-US" dirty="0"/>
              <a:t>的第</a:t>
            </a:r>
            <a:r>
              <a:rPr lang="en-US" altLang="zh-CN" dirty="0"/>
              <a:t>…</a:t>
            </a:r>
            <a:r>
              <a:rPr lang="zh-CN" altLang="en-US" dirty="0"/>
              <a:t>项”模块，并将名称修改为“</a:t>
            </a:r>
            <a:r>
              <a:rPr lang="en-US" altLang="zh-CN" dirty="0" err="1"/>
              <a:t>shoushi</a:t>
            </a:r>
            <a:r>
              <a:rPr lang="en-US" altLang="zh-CN" dirty="0"/>
              <a:t>”</a:t>
            </a:r>
            <a:r>
              <a:rPr lang="zh-CN" altLang="en-US" dirty="0"/>
              <a:t>。在程序后面加</a:t>
            </a:r>
            <a:r>
              <a:rPr lang="en-US" altLang="zh-CN" dirty="0"/>
              <a:t>1</a:t>
            </a:r>
            <a:r>
              <a:rPr lang="zh-CN" altLang="en-US" dirty="0"/>
              <a:t>秒的延时，保证显示屏的显示时间。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49C7DBA7-5CC8-4F26-9FF6-6BAB8DDF5051}"/>
              </a:ext>
            </a:extLst>
          </p:cNvPr>
          <p:cNvGrpSpPr/>
          <p:nvPr/>
        </p:nvGrpSpPr>
        <p:grpSpPr>
          <a:xfrm>
            <a:off x="913782" y="4056926"/>
            <a:ext cx="4716986" cy="1206588"/>
            <a:chOff x="816505" y="3813735"/>
            <a:chExt cx="4716986" cy="1206588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588DBD29-6E85-40F5-8D9A-28B68C2CDA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2658" b="42524"/>
            <a:stretch/>
          </p:blipFill>
          <p:spPr bwMode="auto">
            <a:xfrm>
              <a:off x="816505" y="3813735"/>
              <a:ext cx="4716986" cy="1206588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5A97112A-F7A3-4D51-9B6C-7764D56482F7}"/>
                </a:ext>
              </a:extLst>
            </p:cNvPr>
            <p:cNvSpPr/>
            <p:nvPr/>
          </p:nvSpPr>
          <p:spPr>
            <a:xfrm>
              <a:off x="1828800" y="4436485"/>
              <a:ext cx="2422187" cy="52462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</p:grpSp>
      <p:sp>
        <p:nvSpPr>
          <p:cNvPr id="10" name="矩形 9">
            <a:extLst>
              <a:ext uri="{FF2B5EF4-FFF2-40B4-BE49-F238E27FC236}">
                <a16:creationId xmlns:a16="http://schemas.microsoft.com/office/drawing/2014/main" id="{CF70FF78-B30E-4551-9EB6-807191846834}"/>
              </a:ext>
            </a:extLst>
          </p:cNvPr>
          <p:cNvSpPr/>
          <p:nvPr/>
        </p:nvSpPr>
        <p:spPr>
          <a:xfrm>
            <a:off x="6275037" y="4511042"/>
            <a:ext cx="4716986" cy="179630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0039347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7EA9112F-908B-51B3-3C3A-9B7D473E10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1920" y="3165388"/>
            <a:ext cx="3895109" cy="322005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程序编写</a:t>
            </a:r>
          </a:p>
        </p:txBody>
      </p:sp>
      <p:sp>
        <p:nvSpPr>
          <p:cNvPr id="11" name="内容占位符 10"/>
          <p:cNvSpPr>
            <a:spLocks noGrp="1"/>
          </p:cNvSpPr>
          <p:nvPr>
            <p:ph sz="quarter" idx="14"/>
          </p:nvPr>
        </p:nvSpPr>
        <p:spPr>
          <a:xfrm>
            <a:off x="838200" y="1133172"/>
            <a:ext cx="10347960" cy="2615868"/>
          </a:xfrm>
        </p:spPr>
        <p:txBody>
          <a:bodyPr>
            <a:noAutofit/>
          </a:bodyPr>
          <a:lstStyle/>
          <a:p>
            <a:r>
              <a:rPr lang="zh-CN" altLang="en-US" dirty="0"/>
              <a:t>④ 判定胜负。如果</a:t>
            </a:r>
            <a:r>
              <a:rPr lang="en-US" altLang="zh-CN" dirty="0"/>
              <a:t>A</a:t>
            </a:r>
            <a:r>
              <a:rPr lang="zh-CN" altLang="en-US" dirty="0"/>
              <a:t>与</a:t>
            </a:r>
            <a:r>
              <a:rPr lang="en-US" altLang="zh-CN" dirty="0"/>
              <a:t>B</a:t>
            </a:r>
            <a:r>
              <a:rPr lang="zh-CN" altLang="en-US" dirty="0"/>
              <a:t>相同，则让显示器显示“</a:t>
            </a:r>
            <a:r>
              <a:rPr lang="en-US" altLang="zh-CN" dirty="0"/>
              <a:t>=”</a:t>
            </a:r>
            <a:r>
              <a:rPr lang="zh-CN" altLang="en-US" dirty="0"/>
              <a:t>；如果</a:t>
            </a:r>
            <a:r>
              <a:rPr lang="en-US" altLang="zh-CN" dirty="0"/>
              <a:t>A</a:t>
            </a:r>
            <a:r>
              <a:rPr lang="zh-CN" altLang="en-US" dirty="0"/>
              <a:t>输了，则滚动显示“</a:t>
            </a:r>
            <a:r>
              <a:rPr lang="en-US" altLang="zh-CN" dirty="0"/>
              <a:t>lose”</a:t>
            </a:r>
            <a:r>
              <a:rPr lang="zh-CN" altLang="en-US" dirty="0"/>
              <a:t>，否则显示“</a:t>
            </a:r>
            <a:r>
              <a:rPr lang="en-US" altLang="zh-CN" dirty="0"/>
              <a:t>win”</a:t>
            </a:r>
            <a:r>
              <a:rPr lang="zh-CN" altLang="en-US" dirty="0"/>
              <a:t>。在判断输赢时，由于共有</a:t>
            </a:r>
            <a:r>
              <a:rPr lang="en-US" altLang="zh-CN" dirty="0"/>
              <a:t>3</a:t>
            </a:r>
            <a:r>
              <a:rPr lang="zh-CN" altLang="en-US" dirty="0"/>
              <a:t>种情况，我们只需列出其中的</a:t>
            </a:r>
            <a:r>
              <a:rPr lang="en-US" altLang="zh-CN" dirty="0"/>
              <a:t>2</a:t>
            </a:r>
            <a:r>
              <a:rPr lang="zh-CN" altLang="en-US" dirty="0"/>
              <a:t>种即可。显然，</a:t>
            </a:r>
            <a:r>
              <a:rPr lang="en-US" altLang="zh-CN" dirty="0"/>
              <a:t>A</a:t>
            </a:r>
            <a:r>
              <a:rPr lang="zh-CN" altLang="en-US" dirty="0"/>
              <a:t>与</a:t>
            </a:r>
            <a:r>
              <a:rPr lang="en-US" altLang="zh-CN" dirty="0"/>
              <a:t>B</a:t>
            </a:r>
            <a:r>
              <a:rPr lang="zh-CN" altLang="en-US" dirty="0"/>
              <a:t>相同是最简单的判定，只需要一行模块；接着我们只需要罗列出</a:t>
            </a:r>
            <a:r>
              <a:rPr lang="en-US" altLang="zh-CN" dirty="0"/>
              <a:t>A</a:t>
            </a:r>
            <a:r>
              <a:rPr lang="zh-CN" altLang="en-US" dirty="0"/>
              <a:t>负的情况即可，剩下的情况即为</a:t>
            </a:r>
            <a:r>
              <a:rPr lang="en-US" altLang="zh-CN" dirty="0"/>
              <a:t>A</a:t>
            </a:r>
            <a:r>
              <a:rPr lang="zh-CN" altLang="en-US" dirty="0"/>
              <a:t>胜。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19A38D96-18A7-4976-9BF0-D96521135D9F}"/>
              </a:ext>
            </a:extLst>
          </p:cNvPr>
          <p:cNvSpPr/>
          <p:nvPr/>
        </p:nvSpPr>
        <p:spPr>
          <a:xfrm>
            <a:off x="4264870" y="4601437"/>
            <a:ext cx="3116832" cy="16996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7530724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79F47CA6-0557-4992-903F-60389D3222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5248" y="2303766"/>
            <a:ext cx="3263710" cy="405547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BF088E9-0140-4454-A011-735B61D908E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0032"/>
          <a:stretch>
            <a:fillRect/>
          </a:stretch>
        </p:blipFill>
        <p:spPr>
          <a:xfrm>
            <a:off x="2199603" y="2767899"/>
            <a:ext cx="3896397" cy="2994761"/>
          </a:xfrm>
          <a:prstGeom prst="rect">
            <a:avLst/>
          </a:prstGeom>
          <a:ln>
            <a:noFill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程序编写</a:t>
            </a:r>
          </a:p>
        </p:txBody>
      </p:sp>
      <p:sp>
        <p:nvSpPr>
          <p:cNvPr id="11" name="内容占位符 10"/>
          <p:cNvSpPr>
            <a:spLocks noGrp="1"/>
          </p:cNvSpPr>
          <p:nvPr>
            <p:ph sz="quarter" idx="14"/>
          </p:nvPr>
        </p:nvSpPr>
        <p:spPr>
          <a:xfrm>
            <a:off x="838200" y="1133172"/>
            <a:ext cx="10063579" cy="704506"/>
          </a:xfrm>
        </p:spPr>
        <p:txBody>
          <a:bodyPr>
            <a:noAutofit/>
          </a:bodyPr>
          <a:lstStyle/>
          <a:p>
            <a:r>
              <a:rPr lang="zh-CN" altLang="en-US" dirty="0"/>
              <a:t>⑤ 判定</a:t>
            </a:r>
            <a:r>
              <a:rPr lang="en-US" altLang="zh-CN" dirty="0"/>
              <a:t>A</a:t>
            </a:r>
            <a:r>
              <a:rPr lang="zh-CN" altLang="en-US" dirty="0"/>
              <a:t>负的情况。通过罗列</a:t>
            </a:r>
            <a:r>
              <a:rPr lang="en-US" altLang="zh-CN" dirty="0"/>
              <a:t>A</a:t>
            </a:r>
            <a:r>
              <a:rPr lang="zh-CN" altLang="en-US" dirty="0"/>
              <a:t>负的情况我们发现只有</a:t>
            </a:r>
            <a:r>
              <a:rPr lang="en-US" altLang="zh-CN" dirty="0"/>
              <a:t>3</a:t>
            </a:r>
            <a:r>
              <a:rPr lang="zh-CN" altLang="en-US" dirty="0"/>
              <a:t>种可能，这里我们只需要使用</a:t>
            </a:r>
            <a:r>
              <a:rPr lang="en-US" altLang="zh-CN" dirty="0"/>
              <a:t>2</a:t>
            </a:r>
            <a:r>
              <a:rPr lang="zh-CN" altLang="en-US" dirty="0"/>
              <a:t>个“</a:t>
            </a:r>
            <a:r>
              <a:rPr lang="en-US" altLang="zh-CN" dirty="0"/>
              <a:t>……</a:t>
            </a:r>
            <a:r>
              <a:rPr lang="zh-CN" altLang="en-US" dirty="0"/>
              <a:t>或</a:t>
            </a:r>
            <a:r>
              <a:rPr lang="en-US" altLang="zh-CN" dirty="0"/>
              <a:t>……”</a:t>
            </a:r>
            <a:r>
              <a:rPr lang="zh-CN" altLang="en-US" dirty="0"/>
              <a:t>模块就能将</a:t>
            </a:r>
            <a:r>
              <a:rPr lang="en-US" altLang="zh-CN" dirty="0"/>
              <a:t>3</a:t>
            </a:r>
            <a:r>
              <a:rPr lang="zh-CN" altLang="en-US" dirty="0"/>
              <a:t>种情况连接在一起。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61A02311-BA43-46CD-8A01-6DE035061AF0}"/>
              </a:ext>
            </a:extLst>
          </p:cNvPr>
          <p:cNvSpPr/>
          <p:nvPr/>
        </p:nvSpPr>
        <p:spPr>
          <a:xfrm>
            <a:off x="7655185" y="4055470"/>
            <a:ext cx="2179226" cy="154730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3810814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0281CAE1-DD53-DAA4-1F37-EEEAEF2871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9365" y="540960"/>
            <a:ext cx="3158986" cy="577608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程序编写</a:t>
            </a:r>
          </a:p>
        </p:txBody>
      </p:sp>
      <p:sp>
        <p:nvSpPr>
          <p:cNvPr id="11" name="内容占位符 10"/>
          <p:cNvSpPr>
            <a:spLocks noGrp="1"/>
          </p:cNvSpPr>
          <p:nvPr>
            <p:ph sz="quarter" idx="14"/>
          </p:nvPr>
        </p:nvSpPr>
        <p:spPr>
          <a:xfrm>
            <a:off x="838201" y="1133172"/>
            <a:ext cx="5829886" cy="704506"/>
          </a:xfrm>
        </p:spPr>
        <p:txBody>
          <a:bodyPr>
            <a:noAutofit/>
          </a:bodyPr>
          <a:lstStyle/>
          <a:p>
            <a:r>
              <a:rPr lang="zh-CN" altLang="en-US" dirty="0"/>
              <a:t>⑥ 完善程序。在显示完对决结果后，给</a:t>
            </a:r>
            <a:r>
              <a:rPr lang="en-US" altLang="zh-CN" dirty="0"/>
              <a:t>A</a:t>
            </a:r>
            <a:r>
              <a:rPr lang="zh-CN" altLang="en-US" dirty="0"/>
              <a:t>赋初始值</a:t>
            </a:r>
            <a:r>
              <a:rPr lang="en-US" altLang="zh-CN" dirty="0"/>
              <a:t>0</a:t>
            </a:r>
            <a:r>
              <a:rPr lang="zh-CN" altLang="en-US" dirty="0"/>
              <a:t>，同时在下方加短暂的延时，最后在程序外侧加上“当</a:t>
            </a:r>
            <a:r>
              <a:rPr lang="en-US" altLang="zh-CN" dirty="0"/>
              <a:t>……</a:t>
            </a:r>
            <a:r>
              <a:rPr lang="zh-CN" altLang="en-US" dirty="0"/>
              <a:t>重复执行</a:t>
            </a:r>
            <a:r>
              <a:rPr lang="en-US" altLang="zh-CN" dirty="0"/>
              <a:t>……”</a:t>
            </a:r>
            <a:r>
              <a:rPr lang="zh-CN" altLang="en-US" dirty="0"/>
              <a:t>模块，让程序可以循环运行。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5A97112A-F7A3-4D51-9B6C-7764D56482F7}"/>
              </a:ext>
            </a:extLst>
          </p:cNvPr>
          <p:cNvSpPr/>
          <p:nvPr/>
        </p:nvSpPr>
        <p:spPr>
          <a:xfrm>
            <a:off x="7412848" y="1312039"/>
            <a:ext cx="1055973" cy="1811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0D9C1C2-8D4C-4FD2-99BE-DAA1608001BC}"/>
              </a:ext>
            </a:extLst>
          </p:cNvPr>
          <p:cNvSpPr/>
          <p:nvPr/>
        </p:nvSpPr>
        <p:spPr>
          <a:xfrm>
            <a:off x="8063263" y="5750467"/>
            <a:ext cx="895000" cy="4026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5326641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程序编写</a:t>
            </a:r>
          </a:p>
        </p:txBody>
      </p:sp>
      <p:sp>
        <p:nvSpPr>
          <p:cNvPr id="11" name="内容占位符 10"/>
          <p:cNvSpPr>
            <a:spLocks noGrp="1"/>
          </p:cNvSpPr>
          <p:nvPr>
            <p:ph sz="quarter" idx="14"/>
          </p:nvPr>
        </p:nvSpPr>
        <p:spPr>
          <a:xfrm>
            <a:off x="838200" y="1133172"/>
            <a:ext cx="10063579" cy="1091868"/>
          </a:xfrm>
        </p:spPr>
        <p:txBody>
          <a:bodyPr>
            <a:noAutofit/>
          </a:bodyPr>
          <a:lstStyle/>
          <a:p>
            <a:r>
              <a:rPr lang="zh-CN" altLang="en-US" dirty="0"/>
              <a:t>⑦ 上传程序。编写完程序之后，点击“上传”。当提示“上传成功”之后，就能实现与电脑猜拳并自动判定胜负的效果了。</a:t>
            </a:r>
          </a:p>
        </p:txBody>
      </p:sp>
    </p:spTree>
    <p:extLst>
      <p:ext uri="{BB962C8B-B14F-4D97-AF65-F5344CB8AC3E}">
        <p14:creationId xmlns:p14="http://schemas.microsoft.com/office/powerpoint/2010/main" val="2166146826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 dirty="0"/>
              <a:t>试一试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zh-CN" altLang="en-US" dirty="0"/>
              <a:t>效果演示</a:t>
            </a:r>
          </a:p>
        </p:txBody>
      </p:sp>
      <p:pic>
        <p:nvPicPr>
          <p:cNvPr id="3" name="3-2(0323368)">
            <a:hlinkClick r:id="" action="ppaction://media"/>
            <a:extLst>
              <a:ext uri="{FF2B5EF4-FFF2-40B4-BE49-F238E27FC236}">
                <a16:creationId xmlns:a16="http://schemas.microsoft.com/office/drawing/2014/main" id="{5CC6B9EA-2569-441C-A5F7-6EEB4E07A374}"/>
              </a:ext>
            </a:extLst>
          </p:cNvPr>
          <p:cNvPicPr>
            <a:picLocks noGrp="1" noChangeAspect="1"/>
          </p:cNvPicPr>
          <p:nvPr>
            <p:ph sz="quarter" idx="15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07291" y="1775318"/>
            <a:ext cx="7679999" cy="4320000"/>
          </a:xfr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32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quarter" idx="13"/>
          </p:nvPr>
        </p:nvSpPr>
        <p:spPr>
          <a:xfrm>
            <a:off x="5825940" y="2044492"/>
            <a:ext cx="995786" cy="1005019"/>
          </a:xfrm>
        </p:spPr>
        <p:txBody>
          <a:bodyPr/>
          <a:lstStyle/>
          <a:p>
            <a:pPr algn="ctr"/>
            <a:r>
              <a:rPr lang="en-US" altLang="zh-CN" dirty="0"/>
              <a:t>03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4"/>
          </p:nvPr>
        </p:nvSpPr>
        <p:spPr>
          <a:xfrm>
            <a:off x="4846505" y="3817348"/>
            <a:ext cx="2954656" cy="1035925"/>
          </a:xfrm>
        </p:spPr>
        <p:txBody>
          <a:bodyPr/>
          <a:lstStyle/>
          <a:p>
            <a:r>
              <a:rPr lang="zh-CN" altLang="en-US" dirty="0"/>
              <a:t>知识积累</a:t>
            </a:r>
          </a:p>
        </p:txBody>
      </p:sp>
    </p:spTree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学一学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5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变量来源于数学，是计算机语言中能储存计算结果或能表示值的抽象概念。变量可以通过变量名访问。在程序中，变量通常是可变的。</a:t>
            </a:r>
            <a:endParaRPr lang="zh-CN" altLang="zh-CN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zh-CN" altLang="en-US" dirty="0"/>
              <a:t> 变量</a:t>
            </a:r>
            <a:endParaRPr lang="zh-CN" altLang="zh-CN" dirty="0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03EE9BFE-DB8C-4A81-897F-9209B54E8573}"/>
              </a:ext>
            </a:extLst>
          </p:cNvPr>
          <p:cNvGrpSpPr/>
          <p:nvPr/>
        </p:nvGrpSpPr>
        <p:grpSpPr>
          <a:xfrm>
            <a:off x="6723448" y="2425062"/>
            <a:ext cx="3938068" cy="2702732"/>
            <a:chOff x="6626171" y="2249964"/>
            <a:chExt cx="3938068" cy="2702732"/>
          </a:xfrm>
        </p:grpSpPr>
        <p:pic>
          <p:nvPicPr>
            <p:cNvPr id="8" name="图片 7" descr="1616384912(1)">
              <a:extLst>
                <a:ext uri="{FF2B5EF4-FFF2-40B4-BE49-F238E27FC236}">
                  <a16:creationId xmlns:a16="http://schemas.microsoft.com/office/drawing/2014/main" id="{5397E991-06A5-4C3E-8515-8F78B92725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20842" b="9647"/>
            <a:stretch/>
          </p:blipFill>
          <p:spPr bwMode="auto">
            <a:xfrm>
              <a:off x="6626171" y="2249964"/>
              <a:ext cx="3938068" cy="2702732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BAF1FD1C-5691-44B5-8586-ABA1D27E5394}"/>
                </a:ext>
              </a:extLst>
            </p:cNvPr>
            <p:cNvSpPr/>
            <p:nvPr/>
          </p:nvSpPr>
          <p:spPr>
            <a:xfrm>
              <a:off x="8526127" y="4083846"/>
              <a:ext cx="1610094" cy="86885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</p:grpSp>
    </p:spTree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1616384442(1)">
            <a:extLst>
              <a:ext uri="{FF2B5EF4-FFF2-40B4-BE49-F238E27FC236}">
                <a16:creationId xmlns:a16="http://schemas.microsoft.com/office/drawing/2014/main" id="{BFAABDAE-1F6C-43BB-8411-7439500722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810" b="23874"/>
          <a:stretch/>
        </p:blipFill>
        <p:spPr bwMode="auto">
          <a:xfrm>
            <a:off x="6556341" y="2504635"/>
            <a:ext cx="4665069" cy="219338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学一学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5"/>
          </p:nvPr>
        </p:nvSpPr>
        <p:spPr>
          <a:xfrm>
            <a:off x="838200" y="1775318"/>
            <a:ext cx="5109091" cy="2387108"/>
          </a:xfrm>
        </p:spPr>
        <p:txBody>
          <a:bodyPr>
            <a:normAutofit/>
          </a:bodyPr>
          <a:lstStyle/>
          <a:p>
            <a:r>
              <a:rPr lang="zh-CN" altLang="en-US" dirty="0"/>
              <a:t>赋值语句是用来赋给某变量一个具体值的语句。在算法中，赋值语句是最基本的语句。</a:t>
            </a:r>
            <a:endParaRPr lang="zh-CN" altLang="zh-CN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zh-CN" altLang="en-US" dirty="0"/>
              <a:t> 赋值语句</a:t>
            </a:r>
            <a:endParaRPr lang="zh-CN" altLang="zh-CN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AF1FD1C-5691-44B5-8586-ABA1D27E5394}"/>
              </a:ext>
            </a:extLst>
          </p:cNvPr>
          <p:cNvSpPr/>
          <p:nvPr/>
        </p:nvSpPr>
        <p:spPr>
          <a:xfrm>
            <a:off x="8991192" y="2729724"/>
            <a:ext cx="1519646" cy="5540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753667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学一学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5"/>
          </p:nvPr>
        </p:nvSpPr>
        <p:spPr>
          <a:xfrm>
            <a:off x="838200" y="1775317"/>
            <a:ext cx="10408920" cy="3345323"/>
          </a:xfrm>
        </p:spPr>
        <p:txBody>
          <a:bodyPr>
            <a:noAutofit/>
          </a:bodyPr>
          <a:lstStyle/>
          <a:p>
            <a:r>
              <a:rPr lang="zh-CN" altLang="en-US" dirty="0"/>
              <a:t>分治法是一种很重要的算法。字面上的解释是“分而治之”，就是把一个复杂的问题分成两个或更多的相同或相似的子问题，再把子问题分成更小的子问题</a:t>
            </a:r>
            <a:r>
              <a:rPr lang="en-US" altLang="zh-CN" dirty="0"/>
              <a:t>……</a:t>
            </a:r>
            <a:r>
              <a:rPr lang="zh-CN" altLang="en-US" dirty="0"/>
              <a:t>直到最后子问题可以简单的直接求解，原问题的解即子问题解的合并。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zh-CN" altLang="en-US" dirty="0"/>
              <a:t> 分治算法思想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3047750744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文本占位符 39"/>
          <p:cNvSpPr>
            <a:spLocks noGrp="1"/>
          </p:cNvSpPr>
          <p:nvPr>
            <p:ph type="body" sz="quarter" idx="13"/>
          </p:nvPr>
        </p:nvSpPr>
        <p:spPr>
          <a:xfrm>
            <a:off x="4301278" y="2166324"/>
            <a:ext cx="3589444" cy="1245662"/>
          </a:xfrm>
        </p:spPr>
        <p:txBody>
          <a:bodyPr/>
          <a:lstStyle/>
          <a:p>
            <a:pPr algn="ctr"/>
            <a:r>
              <a:rPr lang="zh-CN" altLang="en-US" dirty="0"/>
              <a:t>第 </a:t>
            </a:r>
            <a:r>
              <a:rPr lang="en-US" altLang="zh-CN" dirty="0"/>
              <a:t>10 </a:t>
            </a:r>
            <a:r>
              <a:rPr lang="zh-CN" altLang="en-US" dirty="0"/>
              <a:t>课</a:t>
            </a:r>
          </a:p>
        </p:txBody>
      </p:sp>
      <p:sp>
        <p:nvSpPr>
          <p:cNvPr id="41" name="文本占位符 40"/>
          <p:cNvSpPr>
            <a:spLocks noGrp="1"/>
          </p:cNvSpPr>
          <p:nvPr>
            <p:ph type="body" sz="quarter" idx="14"/>
          </p:nvPr>
        </p:nvSpPr>
        <p:spPr>
          <a:xfrm>
            <a:off x="2990019" y="3369434"/>
            <a:ext cx="6211958" cy="1630062"/>
          </a:xfrm>
        </p:spPr>
        <p:txBody>
          <a:bodyPr/>
          <a:lstStyle/>
          <a:p>
            <a:r>
              <a:rPr lang="zh-CN" altLang="en-US" dirty="0"/>
              <a:t>剪刀石头布</a:t>
            </a:r>
          </a:p>
        </p:txBody>
      </p:sp>
    </p:spTree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quarter" idx="13"/>
          </p:nvPr>
        </p:nvSpPr>
        <p:spPr>
          <a:xfrm>
            <a:off x="5833955" y="2044492"/>
            <a:ext cx="979755" cy="1035925"/>
          </a:xfrm>
        </p:spPr>
        <p:txBody>
          <a:bodyPr/>
          <a:lstStyle/>
          <a:p>
            <a:pPr algn="ctr"/>
            <a:r>
              <a:rPr lang="en-US" altLang="zh-CN" dirty="0"/>
              <a:t>04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4"/>
          </p:nvPr>
        </p:nvSpPr>
        <p:spPr>
          <a:xfrm>
            <a:off x="4846505" y="3817348"/>
            <a:ext cx="2954656" cy="1035925"/>
          </a:xfrm>
        </p:spPr>
        <p:txBody>
          <a:bodyPr/>
          <a:lstStyle/>
          <a:p>
            <a:r>
              <a:rPr lang="zh-CN" altLang="en-US" dirty="0"/>
              <a:t>课后乐园</a:t>
            </a:r>
          </a:p>
        </p:txBody>
      </p:sp>
    </p:spTree>
    <p:extLst>
      <p:ext uri="{BB962C8B-B14F-4D97-AF65-F5344CB8AC3E}">
        <p14:creationId xmlns:p14="http://schemas.microsoft.com/office/powerpoint/2010/main" val="2887639547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练习巩固</a:t>
            </a:r>
          </a:p>
        </p:txBody>
      </p:sp>
      <p:sp>
        <p:nvSpPr>
          <p:cNvPr id="5" name="文本占位符 4"/>
          <p:cNvSpPr>
            <a:spLocks noGrp="1"/>
          </p:cNvSpPr>
          <p:nvPr>
            <p:ph sz="quarter" idx="15"/>
          </p:nvPr>
        </p:nvSpPr>
        <p:spPr>
          <a:xfrm>
            <a:off x="838200" y="1320024"/>
            <a:ext cx="10405533" cy="4929852"/>
          </a:xfrm>
        </p:spPr>
        <p:txBody>
          <a:bodyPr>
            <a:normAutofit/>
          </a:bodyPr>
          <a:lstStyle/>
          <a:p>
            <a:r>
              <a:rPr lang="zh-CN" altLang="en-US" dirty="0"/>
              <a:t>下面的两段程序执行后，显示屏上的数字分别是几？为什么？</a:t>
            </a:r>
            <a:endParaRPr lang="zh-CN" alt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FC638AA-95ED-4621-9AD8-F1B61A2E25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267" y="2795856"/>
            <a:ext cx="5055369" cy="197818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0C932B5-3E7E-4954-BFB1-87D3CD1EA9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3953" y="2795856"/>
            <a:ext cx="5069847" cy="1978188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创意乐园</a:t>
            </a:r>
          </a:p>
        </p:txBody>
      </p:sp>
      <p:sp>
        <p:nvSpPr>
          <p:cNvPr id="5" name="文本占位符 4"/>
          <p:cNvSpPr>
            <a:spLocks noGrp="1"/>
          </p:cNvSpPr>
          <p:nvPr>
            <p:ph sz="quarter" idx="15"/>
          </p:nvPr>
        </p:nvSpPr>
        <p:spPr>
          <a:xfrm>
            <a:off x="838200" y="1643743"/>
            <a:ext cx="10337800" cy="1129938"/>
          </a:xfrm>
        </p:spPr>
        <p:txBody>
          <a:bodyPr>
            <a:normAutofit/>
          </a:bodyPr>
          <a:lstStyle/>
          <a:p>
            <a:r>
              <a:rPr lang="zh-CN" altLang="en-US" dirty="0"/>
              <a:t>寻找游戏的理解难点，完善程序，将游戏和程序变得令人更容易读懂！（提示：可以将电脑出拳和玩家出拳全部显示后再判定输赢。）</a:t>
            </a:r>
            <a:endParaRPr lang="en-US" altLang="zh-CN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E5F06E4-0149-4E98-B07C-FEDEEA3695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2480" y="3023434"/>
            <a:ext cx="4949239" cy="3280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989475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3246501" y="2813448"/>
            <a:ext cx="5698996" cy="1231106"/>
          </a:xfrm>
        </p:spPr>
        <p:txBody>
          <a:bodyPr anchor="ctr"/>
          <a:lstStyle/>
          <a:p>
            <a:pPr algn="ctr"/>
            <a:r>
              <a:rPr lang="zh-CN" altLang="en-US" sz="8000" dirty="0"/>
              <a:t>谢谢同学们</a:t>
            </a:r>
          </a:p>
        </p:txBody>
      </p:sp>
    </p:spTree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情境引入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838200" y="1722154"/>
            <a:ext cx="5782733" cy="2453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612000">
              <a:lnSpc>
                <a:spcPct val="130000"/>
              </a:lnSpc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剪刀、石头、布又称“猜丁壳”，古老而简单，这个游戏的主要目的是解决争议，因为三者相互制约，因此总会有分出胜负的时候。游戏规则中，石头克剪刀，剪刀克布，布克石头。</a:t>
            </a:r>
          </a:p>
        </p:txBody>
      </p:sp>
      <p:pic>
        <p:nvPicPr>
          <p:cNvPr id="6" name="图片 5" descr="石头剪刀布">
            <a:extLst>
              <a:ext uri="{FF2B5EF4-FFF2-40B4-BE49-F238E27FC236}">
                <a16:creationId xmlns:a16="http://schemas.microsoft.com/office/drawing/2014/main" id="{531E1870-1AF6-4146-B10B-E1A9B43218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0933" y="2409013"/>
            <a:ext cx="4328153" cy="289165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4"/>
          </p:nvPr>
        </p:nvSpPr>
        <p:spPr>
          <a:xfrm>
            <a:off x="4846506" y="3817348"/>
            <a:ext cx="2954655" cy="1035925"/>
          </a:xfrm>
        </p:spPr>
        <p:txBody>
          <a:bodyPr/>
          <a:lstStyle/>
          <a:p>
            <a:r>
              <a:rPr lang="zh-CN" altLang="en-US" dirty="0"/>
              <a:t>问题提出</a:t>
            </a:r>
          </a:p>
        </p:txBody>
      </p:sp>
    </p:spTree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想一想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15"/>
          </p:nvPr>
        </p:nvSpPr>
        <p:spPr>
          <a:xfrm>
            <a:off x="838200" y="1251530"/>
            <a:ext cx="10196744" cy="1228449"/>
          </a:xfrm>
        </p:spPr>
        <p:txBody>
          <a:bodyPr/>
          <a:lstStyle/>
          <a:p>
            <a:r>
              <a:rPr lang="zh-CN" altLang="en-US" dirty="0"/>
              <a:t>如果让你设计一款与电脑对战的“猜丁壳”游戏，怎么判断玩家和电脑的胜负？</a:t>
            </a:r>
          </a:p>
        </p:txBody>
      </p:sp>
    </p:spTree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 altLang="zh-CN" dirty="0"/>
              <a:t>02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4"/>
          </p:nvPr>
        </p:nvSpPr>
        <p:spPr>
          <a:xfrm>
            <a:off x="4846505" y="3817348"/>
            <a:ext cx="2954656" cy="1035925"/>
          </a:xfrm>
        </p:spPr>
        <p:txBody>
          <a:bodyPr/>
          <a:lstStyle/>
          <a:p>
            <a:r>
              <a:rPr lang="zh-CN" altLang="en-US" dirty="0"/>
              <a:t>探究实践</a:t>
            </a:r>
          </a:p>
        </p:txBody>
      </p:sp>
    </p:spTree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逻辑梳理</a:t>
            </a:r>
          </a:p>
        </p:txBody>
      </p:sp>
      <p:sp>
        <p:nvSpPr>
          <p:cNvPr id="20" name="内容占位符 10">
            <a:extLst>
              <a:ext uri="{FF2B5EF4-FFF2-40B4-BE49-F238E27FC236}">
                <a16:creationId xmlns:a16="http://schemas.microsoft.com/office/drawing/2014/main" id="{60BF48B8-A7C9-4671-8DD0-40F1625A638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8199" y="1268920"/>
            <a:ext cx="10214499" cy="4306257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想要实现与电脑对战剪刀石头布，我们可以用</a:t>
            </a:r>
            <a:r>
              <a:rPr lang="en-US" altLang="zh-CN" dirty="0"/>
              <a:t>3</a:t>
            </a:r>
            <a:r>
              <a:rPr lang="zh-CN" altLang="en-US" dirty="0"/>
              <a:t>个触摸传感器代表</a:t>
            </a:r>
            <a:r>
              <a:rPr lang="en-US" altLang="zh-CN" dirty="0"/>
              <a:t>3</a:t>
            </a:r>
            <a:r>
              <a:rPr lang="zh-CN" altLang="en-US" dirty="0"/>
              <a:t>个出拳选项，让屏幕显示电脑的随机出拳，系统自动判断胜负，并将结果显示在屏幕上。 </a:t>
            </a:r>
          </a:p>
        </p:txBody>
      </p:sp>
    </p:spTree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77D21C3C-68AB-CD62-AB07-C3E5EBF6F6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977639"/>
            <a:ext cx="4225255" cy="104311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31BDF12-BE99-47BA-A9DE-B50C45BD02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8389" y="3977639"/>
            <a:ext cx="4650056" cy="174718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程序编写</a:t>
            </a:r>
          </a:p>
        </p:txBody>
      </p:sp>
      <p:sp>
        <p:nvSpPr>
          <p:cNvPr id="11" name="内容占位符 10"/>
          <p:cNvSpPr>
            <a:spLocks noGrp="1"/>
          </p:cNvSpPr>
          <p:nvPr>
            <p:ph sz="quarter" idx="14"/>
          </p:nvPr>
        </p:nvSpPr>
        <p:spPr>
          <a:xfrm>
            <a:off x="838200" y="1133171"/>
            <a:ext cx="10063579" cy="2499261"/>
          </a:xfrm>
        </p:spPr>
        <p:txBody>
          <a:bodyPr>
            <a:noAutofit/>
          </a:bodyPr>
          <a:lstStyle/>
          <a:p>
            <a:r>
              <a:rPr lang="zh-CN" altLang="en-US" dirty="0"/>
              <a:t>① 将剪刀、石头、布</a:t>
            </a:r>
            <a:r>
              <a:rPr lang="en-US" altLang="zh-CN" dirty="0"/>
              <a:t>3</a:t>
            </a:r>
            <a:r>
              <a:rPr lang="zh-CN" altLang="en-US" dirty="0"/>
              <a:t>个图像存入元组中。同学们，请从“元组”模块分类中拖出“初始化元组”模块，并将元组命名为“</a:t>
            </a:r>
            <a:r>
              <a:rPr lang="en-US" altLang="zh-CN" dirty="0" err="1"/>
              <a:t>shoushi</a:t>
            </a:r>
            <a:r>
              <a:rPr lang="en-US" altLang="zh-CN" dirty="0"/>
              <a:t>”</a:t>
            </a:r>
            <a:r>
              <a:rPr lang="zh-CN" altLang="en-US" dirty="0"/>
              <a:t>；从“板载显示”模块分类中拖出“内置图像”模块并复制</a:t>
            </a:r>
            <a:r>
              <a:rPr lang="en-US" altLang="zh-CN" dirty="0"/>
              <a:t>2</a:t>
            </a:r>
            <a:r>
              <a:rPr lang="zh-CN" altLang="en-US" dirty="0"/>
              <a:t>次，用内置的“</a:t>
            </a:r>
            <a:r>
              <a:rPr lang="en-US" altLang="zh-CN" dirty="0"/>
              <a:t>SCISSORS”</a:t>
            </a:r>
            <a:r>
              <a:rPr lang="zh-CN" altLang="en-US" dirty="0"/>
              <a:t>当作剪刀，内置的“</a:t>
            </a:r>
            <a:r>
              <a:rPr lang="en-US" altLang="zh-CN" dirty="0"/>
              <a:t>DIAMOND”</a:t>
            </a:r>
            <a:r>
              <a:rPr lang="zh-CN" altLang="en-US" dirty="0"/>
              <a:t>当作石头，内置的“</a:t>
            </a:r>
            <a:r>
              <a:rPr lang="en-US" altLang="zh-CN" dirty="0"/>
              <a:t>SQUARE”</a:t>
            </a:r>
            <a:r>
              <a:rPr lang="zh-CN" altLang="en-US" dirty="0"/>
              <a:t>当作布。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5A97112A-F7A3-4D51-9B6C-7764D56482F7}"/>
              </a:ext>
            </a:extLst>
          </p:cNvPr>
          <p:cNvSpPr/>
          <p:nvPr/>
        </p:nvSpPr>
        <p:spPr>
          <a:xfrm>
            <a:off x="1905522" y="3987007"/>
            <a:ext cx="1487223" cy="3352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>
            <a:extLst>
              <a:ext uri="{FF2B5EF4-FFF2-40B4-BE49-F238E27FC236}">
                <a16:creationId xmlns:a16="http://schemas.microsoft.com/office/drawing/2014/main" id="{13368DCE-D5AB-6AFD-DF66-560B997595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3193" y="3624947"/>
            <a:ext cx="2091381" cy="266704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19F1251-2103-0C81-0AC1-746D09C53E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2947" y="3967621"/>
            <a:ext cx="3145805" cy="135644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程序编写</a:t>
            </a:r>
          </a:p>
        </p:txBody>
      </p:sp>
      <p:sp>
        <p:nvSpPr>
          <p:cNvPr id="11" name="内容占位符 10"/>
          <p:cNvSpPr>
            <a:spLocks noGrp="1"/>
          </p:cNvSpPr>
          <p:nvPr>
            <p:ph sz="quarter" idx="14"/>
          </p:nvPr>
        </p:nvSpPr>
        <p:spPr>
          <a:xfrm>
            <a:off x="838200" y="1133172"/>
            <a:ext cx="10063579" cy="2653968"/>
          </a:xfrm>
        </p:spPr>
        <p:txBody>
          <a:bodyPr>
            <a:noAutofit/>
          </a:bodyPr>
          <a:lstStyle/>
          <a:p>
            <a:r>
              <a:rPr lang="zh-CN" altLang="en-US" dirty="0"/>
              <a:t>② 判断用户出拳。从“变量”模块中拖出“</a:t>
            </a:r>
            <a:r>
              <a:rPr lang="en-US" altLang="zh-CN" dirty="0"/>
              <a:t>……</a:t>
            </a:r>
            <a:r>
              <a:rPr lang="zh-CN" altLang="en-US" dirty="0"/>
              <a:t>赋值为</a:t>
            </a:r>
            <a:r>
              <a:rPr lang="en-US" altLang="zh-CN" dirty="0"/>
              <a:t>……”</a:t>
            </a:r>
            <a:r>
              <a:rPr lang="zh-CN" altLang="en-US" dirty="0"/>
              <a:t>模块，并与数字模块连接，组成“</a:t>
            </a:r>
            <a:r>
              <a:rPr lang="en-US" altLang="zh-CN" dirty="0"/>
              <a:t>A</a:t>
            </a:r>
            <a:r>
              <a:rPr lang="zh-CN" altLang="en-US" dirty="0"/>
              <a:t>赋值为</a:t>
            </a:r>
            <a:r>
              <a:rPr lang="en-US" altLang="zh-CN" dirty="0"/>
              <a:t>0”</a:t>
            </a:r>
            <a:r>
              <a:rPr lang="zh-CN" altLang="en-US" dirty="0"/>
              <a:t>。</a:t>
            </a:r>
            <a:r>
              <a:rPr lang="en-US" altLang="zh-CN" dirty="0"/>
              <a:t>A</a:t>
            </a:r>
            <a:r>
              <a:rPr lang="zh-CN" altLang="en-US" dirty="0"/>
              <a:t>代表用户，同时为了编写方便，我们用数字“</a:t>
            </a:r>
            <a:r>
              <a:rPr lang="en-US" altLang="zh-CN" dirty="0"/>
              <a:t>1</a:t>
            </a:r>
            <a:r>
              <a:rPr lang="zh-CN" altLang="en-US" dirty="0"/>
              <a:t>、</a:t>
            </a:r>
            <a:r>
              <a:rPr lang="en-US" altLang="zh-CN" dirty="0"/>
              <a:t>2</a:t>
            </a:r>
            <a:r>
              <a:rPr lang="zh-CN" altLang="en-US" dirty="0"/>
              <a:t>、</a:t>
            </a:r>
            <a:r>
              <a:rPr lang="en-US" altLang="zh-CN" dirty="0"/>
              <a:t>3”</a:t>
            </a:r>
            <a:r>
              <a:rPr lang="zh-CN" altLang="en-US" dirty="0"/>
              <a:t>来代替“剪刀、石头、布”。从“板载传感”模块分类中拖出“触摸传感器</a:t>
            </a:r>
            <a:r>
              <a:rPr lang="en-US" altLang="zh-CN" dirty="0"/>
              <a:t>1</a:t>
            </a:r>
            <a:r>
              <a:rPr lang="zh-CN" altLang="en-US" dirty="0"/>
              <a:t>被触摸”模块并复制</a:t>
            </a:r>
            <a:r>
              <a:rPr lang="en-US" altLang="zh-CN" dirty="0"/>
              <a:t>2</a:t>
            </a:r>
            <a:r>
              <a:rPr lang="zh-CN" altLang="en-US" dirty="0"/>
              <a:t>次，再结合判断语句，判断</a:t>
            </a:r>
            <a:r>
              <a:rPr lang="en-US" altLang="zh-CN" dirty="0"/>
              <a:t>3</a:t>
            </a:r>
            <a:r>
              <a:rPr lang="zh-CN" altLang="en-US" dirty="0"/>
              <a:t>个触摸传感器是否被触摸，</a:t>
            </a:r>
            <a:r>
              <a:rPr lang="en-US" altLang="zh-CN" dirty="0"/>
              <a:t>3</a:t>
            </a:r>
            <a:r>
              <a:rPr lang="zh-CN" altLang="en-US" dirty="0"/>
              <a:t>个传感器分别对应剪刀、石头、布。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65F637F2-3AD1-491D-8D98-15EC3F7BBEF5}"/>
              </a:ext>
            </a:extLst>
          </p:cNvPr>
          <p:cNvGrpSpPr>
            <a:grpSpLocks noChangeAspect="1"/>
          </p:cNvGrpSpPr>
          <p:nvPr/>
        </p:nvGrpSpPr>
        <p:grpSpPr>
          <a:xfrm>
            <a:off x="838200" y="3977725"/>
            <a:ext cx="2409051" cy="2044226"/>
            <a:chOff x="607378" y="3663012"/>
            <a:chExt cx="3226391" cy="2737788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435D62C5-F87C-4201-8565-9E4603000C3E}"/>
                </a:ext>
              </a:extLst>
            </p:cNvPr>
            <p:cNvPicPr>
              <a:picLocks/>
            </p:cNvPicPr>
            <p:nvPr/>
          </p:nvPicPr>
          <p:blipFill rotWithShape="1">
            <a:blip r:embed="rId4"/>
            <a:srcRect t="14552" b="38855"/>
            <a:stretch/>
          </p:blipFill>
          <p:spPr>
            <a:xfrm>
              <a:off x="607378" y="3663012"/>
              <a:ext cx="3226391" cy="2737788"/>
            </a:xfrm>
            <a:prstGeom prst="rect">
              <a:avLst/>
            </a:prstGeom>
            <a:ln>
              <a:noFill/>
            </a:ln>
          </p:spPr>
        </p:pic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BA586942-D80C-429B-B183-48A86C5C12C7}"/>
                </a:ext>
              </a:extLst>
            </p:cNvPr>
            <p:cNvSpPr/>
            <p:nvPr/>
          </p:nvSpPr>
          <p:spPr>
            <a:xfrm>
              <a:off x="1878824" y="3807623"/>
              <a:ext cx="1384493" cy="50431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</p:grpSp>
      <p:sp>
        <p:nvSpPr>
          <p:cNvPr id="12" name="矩形 11">
            <a:extLst>
              <a:ext uri="{FF2B5EF4-FFF2-40B4-BE49-F238E27FC236}">
                <a16:creationId xmlns:a16="http://schemas.microsoft.com/office/drawing/2014/main" id="{610C7C19-8184-4FBE-B119-8D9E8F204856}"/>
              </a:ext>
            </a:extLst>
          </p:cNvPr>
          <p:cNvSpPr/>
          <p:nvPr/>
        </p:nvSpPr>
        <p:spPr>
          <a:xfrm>
            <a:off x="4460194" y="4050538"/>
            <a:ext cx="1811531" cy="3867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5EB8D53D-420F-424B-81BF-C2105AA34779}"/>
              </a:ext>
            </a:extLst>
          </p:cNvPr>
          <p:cNvSpPr/>
          <p:nvPr/>
        </p:nvSpPr>
        <p:spPr>
          <a:xfrm>
            <a:off x="7359779" y="4414711"/>
            <a:ext cx="2495831" cy="18772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736215"/>
      </p:ext>
    </p:extLst>
  </p:cSld>
  <p:clrMapOvr>
    <a:masterClrMapping/>
  </p:clrMapOvr>
  <p:transition spd="slow">
    <p:push dir="u"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家长会"/>
</p:tagLst>
</file>

<file path=ppt/theme/theme1.xml><?xml version="1.0" encoding="utf-8"?>
<a:theme xmlns:a="http://schemas.openxmlformats.org/drawingml/2006/main" name="Office 主题​​">
  <a:themeElements>
    <a:clrScheme name="创意电子2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86DAC2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自定义 5">
      <a:majorFont>
        <a:latin typeface="方正粗圆简体"/>
        <a:ea typeface="方正粗圆简体"/>
        <a:cs typeface=""/>
      </a:majorFont>
      <a:minorFont>
        <a:latin typeface="方正准圆简体"/>
        <a:ea typeface="方正准圆简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lIns="0" tIns="0" rIns="0" bIns="0" rtlCol="0">
        <a:spAutoFit/>
      </a:bodyPr>
      <a:lstStyle>
        <a:defPPr algn="l">
          <a:lnSpc>
            <a:spcPct val="130000"/>
          </a:lnSpc>
          <a:defRPr sz="2400" spc="100" dirty="0" smtClean="0">
            <a:solidFill>
              <a:schemeClr val="tx1">
                <a:lumMod val="75000"/>
                <a:lumOff val="25000"/>
              </a:schemeClr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1033</TotalTime>
  <Words>1055</Words>
  <Application>Microsoft Office PowerPoint</Application>
  <PresentationFormat>宽屏</PresentationFormat>
  <Paragraphs>62</Paragraphs>
  <Slides>23</Slides>
  <Notes>9</Notes>
  <HiddenSlides>0</HiddenSlides>
  <MMClips>1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30" baseType="lpstr">
      <vt:lpstr>等线</vt:lpstr>
      <vt:lpstr>方正粗圆简体</vt:lpstr>
      <vt:lpstr>方正准圆简体</vt:lpstr>
      <vt:lpstr>字魂27号-布丁体</vt:lpstr>
      <vt:lpstr>Arial</vt:lpstr>
      <vt:lpstr>Wingdings 2</vt:lpstr>
      <vt:lpstr>Office 主题​​</vt:lpstr>
      <vt:lpstr>PowerPoint 演示文稿</vt:lpstr>
      <vt:lpstr>PowerPoint 演示文稿</vt:lpstr>
      <vt:lpstr>情境引入</vt:lpstr>
      <vt:lpstr>PowerPoint 演示文稿</vt:lpstr>
      <vt:lpstr>想一想</vt:lpstr>
      <vt:lpstr>PowerPoint 演示文稿</vt:lpstr>
      <vt:lpstr>逻辑梳理</vt:lpstr>
      <vt:lpstr>程序编写</vt:lpstr>
      <vt:lpstr>程序编写</vt:lpstr>
      <vt:lpstr>程序编写</vt:lpstr>
      <vt:lpstr>程序编写</vt:lpstr>
      <vt:lpstr>程序编写</vt:lpstr>
      <vt:lpstr>程序编写</vt:lpstr>
      <vt:lpstr>程序编写</vt:lpstr>
      <vt:lpstr>试一试</vt:lpstr>
      <vt:lpstr>PowerPoint 演示文稿</vt:lpstr>
      <vt:lpstr>学一学</vt:lpstr>
      <vt:lpstr>学一学</vt:lpstr>
      <vt:lpstr>学一学</vt:lpstr>
      <vt:lpstr>PowerPoint 演示文稿</vt:lpstr>
      <vt:lpstr>练习巩固</vt:lpstr>
      <vt:lpstr>创意乐园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家长会</dc:title>
  <dc:creator>解博超</dc:creator>
  <cp:lastModifiedBy>Z HY</cp:lastModifiedBy>
  <cp:revision>962</cp:revision>
  <dcterms:created xsi:type="dcterms:W3CDTF">2019-07-04T08:14:00Z</dcterms:created>
  <dcterms:modified xsi:type="dcterms:W3CDTF">2022-08-29T02:33:05Z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2052-11.1.0.9828</vt:lpwstr>
  </property>
</Properties>
</file>